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4"/>
  </p:notesMasterIdLst>
  <p:sldIdLst>
    <p:sldId id="313" r:id="rId5"/>
    <p:sldId id="438" r:id="rId6"/>
    <p:sldId id="349" r:id="rId7"/>
    <p:sldId id="350" r:id="rId8"/>
    <p:sldId id="351" r:id="rId9"/>
    <p:sldId id="352" r:id="rId10"/>
    <p:sldId id="361" r:id="rId11"/>
    <p:sldId id="439" r:id="rId12"/>
    <p:sldId id="312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Open Sans" panose="020B060402020202020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even Tsvetkov" initials="ST" lastIdx="1" clrIdx="0">
    <p:extLst>
      <p:ext uri="{19B8F6BF-5375-455C-9EA6-DF929625EA0E}">
        <p15:presenceInfo xmlns:p15="http://schemas.microsoft.com/office/powerpoint/2012/main" userId="Steven Tsvetkov" providerId="None"/>
      </p:ext>
    </p:extLst>
  </p:cmAuthor>
  <p:cmAuthor id="2" name="Petar Raykov" initials="PR" lastIdx="3" clrIdx="1">
    <p:extLst>
      <p:ext uri="{19B8F6BF-5375-455C-9EA6-DF929625EA0E}">
        <p15:presenceInfo xmlns:p15="http://schemas.microsoft.com/office/powerpoint/2012/main" userId="Petar Raykov" providerId="None"/>
      </p:ext>
    </p:extLst>
  </p:cmAuthor>
  <p:cmAuthor id="3" name="Martin Veshev" initials="MV" lastIdx="4" clrIdx="2">
    <p:extLst>
      <p:ext uri="{19B8F6BF-5375-455C-9EA6-DF929625EA0E}">
        <p15:presenceInfo xmlns:p15="http://schemas.microsoft.com/office/powerpoint/2012/main" userId="S::martin@telerikacademy.com::8049d213-4a4d-4724-98fe-ea12af2f3ced" providerId="AD"/>
      </p:ext>
    </p:extLst>
  </p:cmAuthor>
  <p:cmAuthor id="4" name="Telerik Academy" initials="TA" lastIdx="1" clrIdx="3">
    <p:extLst>
      <p:ext uri="{19B8F6BF-5375-455C-9EA6-DF929625EA0E}">
        <p15:presenceInfo xmlns:p15="http://schemas.microsoft.com/office/powerpoint/2012/main" userId="b18ab5f27b23e42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5C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349B1C-BAF9-4B34-AD07-A387E46BDBAD}" v="1" dt="2020-04-22T14:36:41.742"/>
    <p1510:client id="{1C4691A1-C5C9-4F57-B418-35B61DE04BA4}" v="16" dt="2020-04-22T14:59:29.2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ven Tsvetkov" userId="9bb64491-5d09-45ec-8314-c2d9fd09d4e3" providerId="ADAL" clId="{1F38BB07-0F7C-4A96-826D-2FD1DD6C6459}"/>
  </pc:docChgLst>
  <pc:docChgLst>
    <pc:chgData name="Telerik Academy" userId="b18ab5f27b23e427" providerId="LiveId" clId="{41D8054D-2A82-4AB6-A3A2-70C6982CA046}"/>
  </pc:docChgLst>
  <pc:docChgLst>
    <pc:chgData name="Petar Raykov" userId="a6123e56-83a2-4669-92a8-b273d65d19eb" providerId="ADAL" clId="{4D6DC94B-47A7-435B-ACA8-A1E5952ECC1D}"/>
  </pc:docChgLst>
  <pc:docChgLst>
    <pc:chgData name="Petar Raykov" userId="a6123e56-83a2-4669-92a8-b273d65d19eb" providerId="ADAL" clId="{24FC652A-D5EA-49CF-B6DE-76D97BBCA641}"/>
  </pc:docChgLst>
  <pc:docChgLst>
    <pc:chgData name="Rosen Urkov" userId="79478194-6c1f-4d7f-9557-b704af2ee27d" providerId="ADAL" clId="{12349B1C-BAF9-4B34-AD07-A387E46BDBAD}"/>
    <pc:docChg chg="addSld delSld modSld">
      <pc:chgData name="Rosen Urkov" userId="79478194-6c1f-4d7f-9557-b704af2ee27d" providerId="ADAL" clId="{12349B1C-BAF9-4B34-AD07-A387E46BDBAD}" dt="2020-04-22T14:36:41.741" v="10"/>
      <pc:docMkLst>
        <pc:docMk/>
      </pc:docMkLst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441698043" sldId="314"/>
        </pc:sldMkLst>
      </pc:sldChg>
      <pc:sldChg chg="del">
        <pc:chgData name="Rosen Urkov" userId="79478194-6c1f-4d7f-9557-b704af2ee27d" providerId="ADAL" clId="{12349B1C-BAF9-4B34-AD07-A387E46BDBAD}" dt="2020-04-22T14:35:09.096" v="1" actId="47"/>
        <pc:sldMkLst>
          <pc:docMk/>
          <pc:sldMk cId="400439092" sldId="318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852934563" sldId="333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410324220" sldId="334"/>
        </pc:sldMkLst>
      </pc:sldChg>
      <pc:sldChg chg="del">
        <pc:chgData name="Rosen Urkov" userId="79478194-6c1f-4d7f-9557-b704af2ee27d" providerId="ADAL" clId="{12349B1C-BAF9-4B34-AD07-A387E46BDBAD}" dt="2020-04-22T14:35:59.784" v="8" actId="47"/>
        <pc:sldMkLst>
          <pc:docMk/>
          <pc:sldMk cId="2483113641" sldId="343"/>
        </pc:sldMkLst>
      </pc:sldChg>
      <pc:sldChg chg="del">
        <pc:chgData name="Rosen Urkov" userId="79478194-6c1f-4d7f-9557-b704af2ee27d" providerId="ADAL" clId="{12349B1C-BAF9-4B34-AD07-A387E46BDBAD}" dt="2020-04-22T14:35:13.953" v="3" actId="47"/>
        <pc:sldMkLst>
          <pc:docMk/>
          <pc:sldMk cId="1300494821" sldId="348"/>
        </pc:sldMkLst>
      </pc:sldChg>
      <pc:sldChg chg="del">
        <pc:chgData name="Rosen Urkov" userId="79478194-6c1f-4d7f-9557-b704af2ee27d" providerId="ADAL" clId="{12349B1C-BAF9-4B34-AD07-A387E46BDBAD}" dt="2020-04-22T14:35:46.675" v="4" actId="47"/>
        <pc:sldMkLst>
          <pc:docMk/>
          <pc:sldMk cId="2092072623" sldId="362"/>
        </pc:sldMkLst>
      </pc:sldChg>
      <pc:sldChg chg="del">
        <pc:chgData name="Rosen Urkov" userId="79478194-6c1f-4d7f-9557-b704af2ee27d" providerId="ADAL" clId="{12349B1C-BAF9-4B34-AD07-A387E46BDBAD}" dt="2020-04-22T14:36:14.841" v="9" actId="47"/>
        <pc:sldMkLst>
          <pc:docMk/>
          <pc:sldMk cId="3046243381" sldId="367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256031564" sldId="381"/>
        </pc:sldMkLst>
      </pc:sldChg>
      <pc:sldChg chg="del">
        <pc:chgData name="Rosen Urkov" userId="79478194-6c1f-4d7f-9557-b704af2ee27d" providerId="ADAL" clId="{12349B1C-BAF9-4B34-AD07-A387E46BDBAD}" dt="2020-04-22T14:35:56.170" v="6" actId="47"/>
        <pc:sldMkLst>
          <pc:docMk/>
          <pc:sldMk cId="2370694558" sldId="399"/>
        </pc:sldMkLst>
      </pc:sldChg>
      <pc:sldChg chg="del">
        <pc:chgData name="Rosen Urkov" userId="79478194-6c1f-4d7f-9557-b704af2ee27d" providerId="ADAL" clId="{12349B1C-BAF9-4B34-AD07-A387E46BDBAD}" dt="2020-04-22T14:35:49.956" v="5" actId="47"/>
        <pc:sldMkLst>
          <pc:docMk/>
          <pc:sldMk cId="2145886326" sldId="400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824126240" sldId="407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91061223" sldId="408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2962494518" sldId="409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457699323" sldId="413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4186858474" sldId="416"/>
        </pc:sldMkLst>
      </pc:sldChg>
      <pc:sldChg chg="del">
        <pc:chgData name="Rosen Urkov" userId="79478194-6c1f-4d7f-9557-b704af2ee27d" providerId="ADAL" clId="{12349B1C-BAF9-4B34-AD07-A387E46BDBAD}" dt="2020-04-22T14:35:57.596" v="7" actId="47"/>
        <pc:sldMkLst>
          <pc:docMk/>
          <pc:sldMk cId="2013906082" sldId="419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545926457" sldId="422"/>
        </pc:sldMkLst>
      </pc:sldChg>
      <pc:sldChg chg="add del">
        <pc:chgData name="Rosen Urkov" userId="79478194-6c1f-4d7f-9557-b704af2ee27d" providerId="ADAL" clId="{12349B1C-BAF9-4B34-AD07-A387E46BDBAD}" dt="2020-04-22T14:36:41.741" v="10"/>
        <pc:sldMkLst>
          <pc:docMk/>
          <pc:sldMk cId="1953528657" sldId="423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432777116" sldId="424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67876088" sldId="425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127732575" sldId="428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920325668" sldId="429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615036936" sldId="431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4074074095" sldId="432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172253660" sldId="435"/>
        </pc:sldMkLst>
      </pc:sldChg>
      <pc:sldChg chg="del">
        <pc:chgData name="Rosen Urkov" userId="79478194-6c1f-4d7f-9557-b704af2ee27d" providerId="ADAL" clId="{12349B1C-BAF9-4B34-AD07-A387E46BDBAD}" dt="2020-04-22T14:34:53.810" v="0" actId="47"/>
        <pc:sldMkLst>
          <pc:docMk/>
          <pc:sldMk cId="3856341590" sldId="436"/>
        </pc:sldMkLst>
      </pc:sldChg>
      <pc:sldChg chg="del">
        <pc:chgData name="Rosen Urkov" userId="79478194-6c1f-4d7f-9557-b704af2ee27d" providerId="ADAL" clId="{12349B1C-BAF9-4B34-AD07-A387E46BDBAD}" dt="2020-04-22T14:35:09.938" v="2" actId="47"/>
        <pc:sldMkLst>
          <pc:docMk/>
          <pc:sldMk cId="258206666" sldId="437"/>
        </pc:sldMkLst>
      </pc:sldChg>
    </pc:docChg>
  </pc:docChgLst>
  <pc:docChgLst>
    <pc:chgData userId="b18ab5f27b23e427" providerId="LiveId" clId="{6F08A685-F4D4-4DE1-8064-7A141B6D4221}"/>
  </pc:docChgLst>
  <pc:docChgLst>
    <pc:chgData name="Nadya Atanasova" userId="1f25ba50-5dad-446e-8701-c097d0dfa860" providerId="ADAL" clId="{755A84FB-E9F0-47A3-9651-C9E7FC0049DE}"/>
  </pc:docChgLst>
  <pc:docChgLst>
    <pc:chgData name="Petar Raykov" userId="a6123e56-83a2-4669-92a8-b273d65d19eb" providerId="ADAL" clId="{3421B9AD-A5F2-4BEC-8566-104ACE8CF038}"/>
    <pc:docChg chg="modSld">
      <pc:chgData name="Petar Raykov" userId="a6123e56-83a2-4669-92a8-b273d65d19eb" providerId="ADAL" clId="{3421B9AD-A5F2-4BEC-8566-104ACE8CF038}" dt="2019-09-20T11:38:49.722" v="3" actId="20577"/>
      <pc:docMkLst>
        <pc:docMk/>
      </pc:docMkLst>
      <pc:sldChg chg="modSp">
        <pc:chgData name="Petar Raykov" userId="a6123e56-83a2-4669-92a8-b273d65d19eb" providerId="ADAL" clId="{3421B9AD-A5F2-4BEC-8566-104ACE8CF038}" dt="2019-09-20T11:38:49.722" v="3" actId="20577"/>
        <pc:sldMkLst>
          <pc:docMk/>
          <pc:sldMk cId="3441698043" sldId="314"/>
        </pc:sldMkLst>
        <pc:spChg chg="mod">
          <ac:chgData name="Petar Raykov" userId="a6123e56-83a2-4669-92a8-b273d65d19eb" providerId="ADAL" clId="{3421B9AD-A5F2-4BEC-8566-104ACE8CF038}" dt="2019-09-20T11:38:49.722" v="3" actId="20577"/>
          <ac:spMkLst>
            <pc:docMk/>
            <pc:sldMk cId="3441698043" sldId="314"/>
            <ac:spMk id="5" creationId="{B21184D9-9051-4BD8-B405-799762F6A715}"/>
          </ac:spMkLst>
        </pc:spChg>
      </pc:sldChg>
    </pc:docChg>
  </pc:docChgLst>
  <pc:docChgLst>
    <pc:chgData name="Telerik Academy" userId="b18ab5f27b23e427" providerId="LiveId" clId="{4DAAEC84-CD4F-4BF9-89E1-9BA8F344C0C5}"/>
  </pc:docChgLst>
  <pc:docChgLst>
    <pc:chgData name="Telerik Academy" userId="b18ab5f27b23e427" providerId="LiveId" clId="{00BC4096-15FA-41DC-ACFB-335734342D27}"/>
    <pc:docChg chg="undo custSel addSld delSld modSld sldOrd">
      <pc:chgData name="Telerik Academy" userId="b18ab5f27b23e427" providerId="LiveId" clId="{00BC4096-15FA-41DC-ACFB-335734342D27}" dt="2019-09-12T15:00:56.133" v="4721" actId="14100"/>
      <pc:docMkLst>
        <pc:docMk/>
      </pc:docMkLst>
      <pc:sldChg chg="modSp">
        <pc:chgData name="Telerik Academy" userId="b18ab5f27b23e427" providerId="LiveId" clId="{00BC4096-15FA-41DC-ACFB-335734342D27}" dt="2019-09-12T08:02:47.488" v="28" actId="20577"/>
        <pc:sldMkLst>
          <pc:docMk/>
          <pc:sldMk cId="2615005925" sldId="313"/>
        </pc:sldMkLst>
        <pc:spChg chg="mod">
          <ac:chgData name="Telerik Academy" userId="b18ab5f27b23e427" providerId="LiveId" clId="{00BC4096-15FA-41DC-ACFB-335734342D27}" dt="2019-09-12T08:02:37.121" v="26" actId="20577"/>
          <ac:spMkLst>
            <pc:docMk/>
            <pc:sldMk cId="2615005925" sldId="313"/>
            <ac:spMk id="2" creationId="{CB7C97B7-FD7A-40D9-A90D-1DF1C875D8EF}"/>
          </ac:spMkLst>
        </pc:spChg>
        <pc:spChg chg="mod">
          <ac:chgData name="Telerik Academy" userId="b18ab5f27b23e427" providerId="LiveId" clId="{00BC4096-15FA-41DC-ACFB-335734342D27}" dt="2019-09-12T08:02:47.488" v="28" actId="20577"/>
          <ac:spMkLst>
            <pc:docMk/>
            <pc:sldMk cId="2615005925" sldId="313"/>
            <ac:spMk id="3" creationId="{E734DAA8-2142-4D96-836E-47E00CA3B424}"/>
          </ac:spMkLst>
        </pc:spChg>
      </pc:sldChg>
      <pc:sldChg chg="addSp delSp modSp">
        <pc:chgData name="Telerik Academy" userId="b18ab5f27b23e427" providerId="LiveId" clId="{00BC4096-15FA-41DC-ACFB-335734342D27}" dt="2019-09-12T08:07:50.152" v="319" actId="113"/>
        <pc:sldMkLst>
          <pc:docMk/>
          <pc:sldMk cId="3441698043" sldId="314"/>
        </pc:sldMkLst>
        <pc:spChg chg="mod">
          <ac:chgData name="Telerik Academy" userId="b18ab5f27b23e427" providerId="LiveId" clId="{00BC4096-15FA-41DC-ACFB-335734342D27}" dt="2019-09-12T08:07:50.152" v="319" actId="113"/>
          <ac:spMkLst>
            <pc:docMk/>
            <pc:sldMk cId="3441698043" sldId="314"/>
            <ac:spMk id="5" creationId="{B21184D9-9051-4BD8-B405-799762F6A715}"/>
          </ac:spMkLst>
        </pc:spChg>
        <pc:graphicFrameChg chg="add del mod">
          <ac:chgData name="Telerik Academy" userId="b18ab5f27b23e427" providerId="LiveId" clId="{00BC4096-15FA-41DC-ACFB-335734342D27}" dt="2019-09-12T08:07:47.801" v="318"/>
          <ac:graphicFrameMkLst>
            <pc:docMk/>
            <pc:sldMk cId="3441698043" sldId="314"/>
            <ac:graphicFrameMk id="2" creationId="{15A86F6A-C1C7-4256-82F6-35D936288A0C}"/>
          </ac:graphicFrameMkLst>
        </pc:graphicFrameChg>
      </pc:sldChg>
      <pc:sldChg chg="addSp delSp modSp">
        <pc:chgData name="Telerik Academy" userId="b18ab5f27b23e427" providerId="LiveId" clId="{00BC4096-15FA-41DC-ACFB-335734342D27}" dt="2019-09-12T08:18:52.441" v="463" actId="14100"/>
        <pc:sldMkLst>
          <pc:docMk/>
          <pc:sldMk cId="3852934563" sldId="333"/>
        </pc:sldMkLst>
        <pc:spChg chg="mod">
          <ac:chgData name="Telerik Academy" userId="b18ab5f27b23e427" providerId="LiveId" clId="{00BC4096-15FA-41DC-ACFB-335734342D27}" dt="2019-09-12T08:10:24.681" v="339" actId="14100"/>
          <ac:spMkLst>
            <pc:docMk/>
            <pc:sldMk cId="3852934563" sldId="333"/>
            <ac:spMk id="2" creationId="{DE077A82-6BED-4FD1-A8B9-5AB3318AD881}"/>
          </ac:spMkLst>
        </pc:spChg>
        <pc:spChg chg="add del mod">
          <ac:chgData name="Telerik Academy" userId="b18ab5f27b23e427" providerId="LiveId" clId="{00BC4096-15FA-41DC-ACFB-335734342D27}" dt="2019-09-12T08:13:28.240" v="366" actId="14100"/>
          <ac:spMkLst>
            <pc:docMk/>
            <pc:sldMk cId="3852934563" sldId="333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8:10:55.499" v="344"/>
          <ac:spMkLst>
            <pc:docMk/>
            <pc:sldMk cId="3852934563" sldId="333"/>
            <ac:spMk id="4" creationId="{EA992760-E2CA-42DD-AE41-8B8B029BCB51}"/>
          </ac:spMkLst>
        </pc:spChg>
        <pc:spChg chg="add del">
          <ac:chgData name="Telerik Academy" userId="b18ab5f27b23e427" providerId="LiveId" clId="{00BC4096-15FA-41DC-ACFB-335734342D27}" dt="2019-09-12T08:11:14.585" v="348"/>
          <ac:spMkLst>
            <pc:docMk/>
            <pc:sldMk cId="3852934563" sldId="333"/>
            <ac:spMk id="5" creationId="{1C88A910-EE57-4A38-9DF1-81D2AF3B8AC7}"/>
          </ac:spMkLst>
        </pc:spChg>
        <pc:spChg chg="add del">
          <ac:chgData name="Telerik Academy" userId="b18ab5f27b23e427" providerId="LiveId" clId="{00BC4096-15FA-41DC-ACFB-335734342D27}" dt="2019-09-12T08:12:06.793" v="352"/>
          <ac:spMkLst>
            <pc:docMk/>
            <pc:sldMk cId="3852934563" sldId="333"/>
            <ac:spMk id="6" creationId="{507E742D-BFE6-4C68-A9D0-D8BAC33AE344}"/>
          </ac:spMkLst>
        </pc:spChg>
        <pc:spChg chg="add mod">
          <ac:chgData name="Telerik Academy" userId="b18ab5f27b23e427" providerId="LiveId" clId="{00BC4096-15FA-41DC-ACFB-335734342D27}" dt="2019-09-12T08:15:55.784" v="372" actId="14100"/>
          <ac:spMkLst>
            <pc:docMk/>
            <pc:sldMk cId="3852934563" sldId="333"/>
            <ac:spMk id="7" creationId="{DF497714-948A-44EA-B916-C55110BBFEA9}"/>
          </ac:spMkLst>
        </pc:spChg>
        <pc:spChg chg="add mod">
          <ac:chgData name="Telerik Academy" userId="b18ab5f27b23e427" providerId="LiveId" clId="{00BC4096-15FA-41DC-ACFB-335734342D27}" dt="2019-09-12T08:18:52.441" v="463" actId="14100"/>
          <ac:spMkLst>
            <pc:docMk/>
            <pc:sldMk cId="3852934563" sldId="333"/>
            <ac:spMk id="8" creationId="{852D0A60-CA22-43BC-8639-AE16A31CA526}"/>
          </ac:spMkLst>
        </pc:spChg>
      </pc:sldChg>
      <pc:sldChg chg="modSp">
        <pc:chgData name="Telerik Academy" userId="b18ab5f27b23e427" providerId="LiveId" clId="{00BC4096-15FA-41DC-ACFB-335734342D27}" dt="2019-09-12T08:28:42.194" v="670" actId="15"/>
        <pc:sldMkLst>
          <pc:docMk/>
          <pc:sldMk cId="1410324220" sldId="334"/>
        </pc:sldMkLst>
        <pc:spChg chg="mod">
          <ac:chgData name="Telerik Academy" userId="b18ab5f27b23e427" providerId="LiveId" clId="{00BC4096-15FA-41DC-ACFB-335734342D27}" dt="2019-09-12T08:23:58.641" v="491" actId="20577"/>
          <ac:spMkLst>
            <pc:docMk/>
            <pc:sldMk cId="1410324220" sldId="334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28:42.194" v="670" actId="15"/>
          <ac:spMkLst>
            <pc:docMk/>
            <pc:sldMk cId="1410324220" sldId="334"/>
            <ac:spMk id="3" creationId="{386495AD-7500-482A-8F84-E29C0480BD0F}"/>
          </ac:spMkLst>
        </pc:spChg>
      </pc:sldChg>
      <pc:sldChg chg="add del">
        <pc:chgData name="Telerik Academy" userId="b18ab5f27b23e427" providerId="LiveId" clId="{00BC4096-15FA-41DC-ACFB-335734342D27}" dt="2019-09-12T11:23:29.460" v="4594" actId="2696"/>
        <pc:sldMkLst>
          <pc:docMk/>
          <pc:sldMk cId="2483113641" sldId="343"/>
        </pc:sldMkLst>
      </pc:sldChg>
      <pc:sldChg chg="modSp">
        <pc:chgData name="Telerik Academy" userId="b18ab5f27b23e427" providerId="LiveId" clId="{00BC4096-15FA-41DC-ACFB-335734342D27}" dt="2019-09-12T10:16:34.232" v="2978" actId="20577"/>
        <pc:sldMkLst>
          <pc:docMk/>
          <pc:sldMk cId="2092072623" sldId="362"/>
        </pc:sldMkLst>
        <pc:spChg chg="mod">
          <ac:chgData name="Telerik Academy" userId="b18ab5f27b23e427" providerId="LiveId" clId="{00BC4096-15FA-41DC-ACFB-335734342D27}" dt="2019-09-12T10:16:24.866" v="2968" actId="20577"/>
          <ac:spMkLst>
            <pc:docMk/>
            <pc:sldMk cId="2092072623" sldId="362"/>
            <ac:spMk id="4" creationId="{37CD1502-848B-46C3-83A1-E3785499262C}"/>
          </ac:spMkLst>
        </pc:spChg>
        <pc:spChg chg="mod">
          <ac:chgData name="Telerik Academy" userId="b18ab5f27b23e427" providerId="LiveId" clId="{00BC4096-15FA-41DC-ACFB-335734342D27}" dt="2019-09-12T10:16:34.232" v="2978" actId="20577"/>
          <ac:spMkLst>
            <pc:docMk/>
            <pc:sldMk cId="2092072623" sldId="362"/>
            <ac:spMk id="5" creationId="{A085B4D7-E029-4845-A107-3FBFE185C98A}"/>
          </ac:spMkLst>
        </pc:spChg>
      </pc:sldChg>
      <pc:sldChg chg="addSp modSp">
        <pc:chgData name="Telerik Academy" userId="b18ab5f27b23e427" providerId="LiveId" clId="{00BC4096-15FA-41DC-ACFB-335734342D27}" dt="2019-09-12T10:31:59.439" v="3313" actId="1076"/>
        <pc:sldMkLst>
          <pc:docMk/>
          <pc:sldMk cId="3568712050" sldId="364"/>
        </pc:sldMkLst>
        <pc:spChg chg="add mod">
          <ac:chgData name="Telerik Academy" userId="b18ab5f27b23e427" providerId="LiveId" clId="{00BC4096-15FA-41DC-ACFB-335734342D27}" dt="2019-09-12T10:31:59.439" v="3313" actId="1076"/>
          <ac:spMkLst>
            <pc:docMk/>
            <pc:sldMk cId="3568712050" sldId="364"/>
            <ac:spMk id="2" creationId="{AAF5773E-40AE-470D-A307-EEC05C7F58C1}"/>
          </ac:spMkLst>
        </pc:spChg>
        <pc:spChg chg="mod">
          <ac:chgData name="Telerik Academy" userId="b18ab5f27b23e427" providerId="LiveId" clId="{00BC4096-15FA-41DC-ACFB-335734342D27}" dt="2019-09-12T10:16:58.351" v="2996" actId="20577"/>
          <ac:spMkLst>
            <pc:docMk/>
            <pc:sldMk cId="3568712050" sldId="364"/>
            <ac:spMk id="4" creationId="{F8BDA653-84A1-4FC3-BFC4-604414F859E0}"/>
          </ac:spMkLst>
        </pc:spChg>
        <pc:spChg chg="mod">
          <ac:chgData name="Telerik Academy" userId="b18ab5f27b23e427" providerId="LiveId" clId="{00BC4096-15FA-41DC-ACFB-335734342D27}" dt="2019-09-12T10:23:42.431" v="3204" actId="14100"/>
          <ac:spMkLst>
            <pc:docMk/>
            <pc:sldMk cId="3568712050" sldId="364"/>
            <ac:spMk id="5" creationId="{68FA8C58-4FE1-43D9-9F95-77FC1BCAF138}"/>
          </ac:spMkLst>
        </pc:spChg>
      </pc:sldChg>
      <pc:sldChg chg="addSp delSp modSp">
        <pc:chgData name="Telerik Academy" userId="b18ab5f27b23e427" providerId="LiveId" clId="{00BC4096-15FA-41DC-ACFB-335734342D27}" dt="2019-09-12T11:06:24.266" v="4249" actId="20577"/>
        <pc:sldMkLst>
          <pc:docMk/>
          <pc:sldMk cId="3046243381" sldId="367"/>
        </pc:sldMkLst>
        <pc:spChg chg="mod">
          <ac:chgData name="Telerik Academy" userId="b18ab5f27b23e427" providerId="LiveId" clId="{00BC4096-15FA-41DC-ACFB-335734342D27}" dt="2019-09-12T10:54:53.729" v="4053" actId="20577"/>
          <ac:spMkLst>
            <pc:docMk/>
            <pc:sldMk cId="3046243381" sldId="367"/>
            <ac:spMk id="2" creationId="{79A91C82-12AD-40E3-A331-90FEEE996B33}"/>
          </ac:spMkLst>
        </pc:spChg>
        <pc:spChg chg="mod">
          <ac:chgData name="Telerik Academy" userId="b18ab5f27b23e427" providerId="LiveId" clId="{00BC4096-15FA-41DC-ACFB-335734342D27}" dt="2019-09-12T10:58:17.921" v="4223" actId="14100"/>
          <ac:spMkLst>
            <pc:docMk/>
            <pc:sldMk cId="3046243381" sldId="367"/>
            <ac:spMk id="3" creationId="{ED032251-5B13-4A82-81EF-DB35118B863B}"/>
          </ac:spMkLst>
        </pc:spChg>
        <pc:spChg chg="del">
          <ac:chgData name="Telerik Academy" userId="b18ab5f27b23e427" providerId="LiveId" clId="{00BC4096-15FA-41DC-ACFB-335734342D27}" dt="2019-09-12T10:55:18.560" v="4054" actId="478"/>
          <ac:spMkLst>
            <pc:docMk/>
            <pc:sldMk cId="3046243381" sldId="367"/>
            <ac:spMk id="4" creationId="{74656E94-52B5-4156-AFE3-96C663740902}"/>
          </ac:spMkLst>
        </pc:spChg>
        <pc:spChg chg="add mod">
          <ac:chgData name="Telerik Academy" userId="b18ab5f27b23e427" providerId="LiveId" clId="{00BC4096-15FA-41DC-ACFB-335734342D27}" dt="2019-09-12T11:06:24.266" v="4249" actId="20577"/>
          <ac:spMkLst>
            <pc:docMk/>
            <pc:sldMk cId="3046243381" sldId="367"/>
            <ac:spMk id="5" creationId="{5CE9A410-649B-41B8-997A-D4725ACABEB2}"/>
          </ac:spMkLst>
        </pc:spChg>
        <pc:spChg chg="del">
          <ac:chgData name="Telerik Academy" userId="b18ab5f27b23e427" providerId="LiveId" clId="{00BC4096-15FA-41DC-ACFB-335734342D27}" dt="2019-09-12T11:05:40.369" v="4228" actId="478"/>
          <ac:spMkLst>
            <pc:docMk/>
            <pc:sldMk cId="3046243381" sldId="367"/>
            <ac:spMk id="7" creationId="{5A5771F4-8366-43C2-8333-7593823383A8}"/>
          </ac:spMkLst>
        </pc:spChg>
      </pc:sldChg>
      <pc:sldChg chg="modSp">
        <pc:chgData name="Telerik Academy" userId="b18ab5f27b23e427" providerId="LiveId" clId="{00BC4096-15FA-41DC-ACFB-335734342D27}" dt="2019-09-12T08:09:40.297" v="330" actId="20577"/>
        <pc:sldMkLst>
          <pc:docMk/>
          <pc:sldMk cId="3256031564" sldId="381"/>
        </pc:sldMkLst>
        <pc:spChg chg="mod">
          <ac:chgData name="Telerik Academy" userId="b18ab5f27b23e427" providerId="LiveId" clId="{00BC4096-15FA-41DC-ACFB-335734342D27}" dt="2019-09-12T08:09:20.273" v="329" actId="20577"/>
          <ac:spMkLst>
            <pc:docMk/>
            <pc:sldMk cId="3256031564" sldId="381"/>
            <ac:spMk id="4" creationId="{05ADEC18-DDF5-44ED-97B4-F45606A4CF42}"/>
          </ac:spMkLst>
        </pc:spChg>
        <pc:spChg chg="mod">
          <ac:chgData name="Telerik Academy" userId="b18ab5f27b23e427" providerId="LiveId" clId="{00BC4096-15FA-41DC-ACFB-335734342D27}" dt="2019-09-12T08:09:40.297" v="330" actId="20577"/>
          <ac:spMkLst>
            <pc:docMk/>
            <pc:sldMk cId="3256031564" sldId="381"/>
            <ac:spMk id="5" creationId="{E4F91005-C8AA-42EB-A36E-1A2AF1427052}"/>
          </ac:spMkLst>
        </pc:spChg>
      </pc:sldChg>
      <pc:sldChg chg="modSp ord">
        <pc:chgData name="Telerik Academy" userId="b18ab5f27b23e427" providerId="LiveId" clId="{00BC4096-15FA-41DC-ACFB-335734342D27}" dt="2019-09-12T11:23:02.082" v="4586" actId="14100"/>
        <pc:sldMkLst>
          <pc:docMk/>
          <pc:sldMk cId="2370694558" sldId="399"/>
        </pc:sldMkLst>
        <pc:spChg chg="mod">
          <ac:chgData name="Telerik Academy" userId="b18ab5f27b23e427" providerId="LiveId" clId="{00BC4096-15FA-41DC-ACFB-335734342D27}" dt="2019-09-12T11:18:31.579" v="4265" actId="20577"/>
          <ac:spMkLst>
            <pc:docMk/>
            <pc:sldMk cId="2370694558" sldId="399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1:23:02.082" v="4586" actId="14100"/>
          <ac:spMkLst>
            <pc:docMk/>
            <pc:sldMk cId="2370694558" sldId="399"/>
            <ac:spMk id="7" creationId="{BB6DFBB7-CB4B-429E-B21C-510148EE4CE3}"/>
          </ac:spMkLst>
        </pc:spChg>
      </pc:sldChg>
      <pc:sldChg chg="modSp">
        <pc:chgData name="Telerik Academy" userId="b18ab5f27b23e427" providerId="LiveId" clId="{00BC4096-15FA-41DC-ACFB-335734342D27}" dt="2019-09-12T10:52:20.946" v="4030" actId="20577"/>
        <pc:sldMkLst>
          <pc:docMk/>
          <pc:sldMk cId="2145886326" sldId="400"/>
        </pc:sldMkLst>
        <pc:spChg chg="mod">
          <ac:chgData name="Telerik Academy" userId="b18ab5f27b23e427" providerId="LiveId" clId="{00BC4096-15FA-41DC-ACFB-335734342D27}" dt="2019-09-12T10:51:57.322" v="3985" actId="20577"/>
          <ac:spMkLst>
            <pc:docMk/>
            <pc:sldMk cId="2145886326" sldId="400"/>
            <ac:spMk id="4" creationId="{37CD1502-848B-46C3-83A1-E3785499262C}"/>
          </ac:spMkLst>
        </pc:spChg>
        <pc:spChg chg="mod">
          <ac:chgData name="Telerik Academy" userId="b18ab5f27b23e427" providerId="LiveId" clId="{00BC4096-15FA-41DC-ACFB-335734342D27}" dt="2019-09-12T10:52:20.946" v="4030" actId="20577"/>
          <ac:spMkLst>
            <pc:docMk/>
            <pc:sldMk cId="2145886326" sldId="400"/>
            <ac:spMk id="5" creationId="{A085B4D7-E029-4845-A107-3FBFE185C98A}"/>
          </ac:spMkLst>
        </pc:spChg>
      </pc:sldChg>
      <pc:sldChg chg="addSp delSp modSp add">
        <pc:chgData name="Telerik Academy" userId="b18ab5f27b23e427" providerId="LiveId" clId="{00BC4096-15FA-41DC-ACFB-335734342D27}" dt="2019-09-12T09:03:04.684" v="1687" actId="20577"/>
        <pc:sldMkLst>
          <pc:docMk/>
          <pc:sldMk cId="3086604633" sldId="406"/>
        </pc:sldMkLst>
        <pc:spChg chg="mod">
          <ac:chgData name="Telerik Academy" userId="b18ab5f27b23e427" providerId="LiveId" clId="{00BC4096-15FA-41DC-ACFB-335734342D27}" dt="2019-09-12T09:03:04.684" v="1687" actId="20577"/>
          <ac:spMkLst>
            <pc:docMk/>
            <pc:sldMk cId="3086604633" sldId="406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35:19.572" v="942" actId="27636"/>
          <ac:spMkLst>
            <pc:docMk/>
            <pc:sldMk cId="3086604633" sldId="406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8:31:06.289" v="758"/>
          <ac:spMkLst>
            <pc:docMk/>
            <pc:sldMk cId="3086604633" sldId="406"/>
            <ac:spMk id="4" creationId="{57781036-FA08-4146-B87E-D76CC32209F0}"/>
          </ac:spMkLst>
        </pc:spChg>
        <pc:spChg chg="add del">
          <ac:chgData name="Telerik Academy" userId="b18ab5f27b23e427" providerId="LiveId" clId="{00BC4096-15FA-41DC-ACFB-335734342D27}" dt="2019-09-12T08:31:19.042" v="761"/>
          <ac:spMkLst>
            <pc:docMk/>
            <pc:sldMk cId="3086604633" sldId="406"/>
            <ac:spMk id="5" creationId="{E33BC5FB-F9F9-43B3-9613-65676FE3CC11}"/>
          </ac:spMkLst>
        </pc:spChg>
        <pc:spChg chg="add del">
          <ac:chgData name="Telerik Academy" userId="b18ab5f27b23e427" providerId="LiveId" clId="{00BC4096-15FA-41DC-ACFB-335734342D27}" dt="2019-09-12T08:31:23.938" v="763"/>
          <ac:spMkLst>
            <pc:docMk/>
            <pc:sldMk cId="3086604633" sldId="406"/>
            <ac:spMk id="6" creationId="{0A51F2BE-53BC-45EF-A9A7-08932C98964F}"/>
          </ac:spMkLst>
        </pc:spChg>
      </pc:sldChg>
      <pc:sldChg chg="modSp add">
        <pc:chgData name="Telerik Academy" userId="b18ab5f27b23e427" providerId="LiveId" clId="{00BC4096-15FA-41DC-ACFB-335734342D27}" dt="2019-09-12T10:36:45.232" v="3530" actId="20577"/>
        <pc:sldMkLst>
          <pc:docMk/>
          <pc:sldMk cId="1824126240" sldId="407"/>
        </pc:sldMkLst>
        <pc:spChg chg="mod">
          <ac:chgData name="Telerik Academy" userId="b18ab5f27b23e427" providerId="LiveId" clId="{00BC4096-15FA-41DC-ACFB-335734342D27}" dt="2019-09-12T08:36:26.994" v="956" actId="20577"/>
          <ac:spMkLst>
            <pc:docMk/>
            <pc:sldMk cId="1824126240" sldId="407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36:45.232" v="3530" actId="20577"/>
          <ac:spMkLst>
            <pc:docMk/>
            <pc:sldMk cId="1824126240" sldId="407"/>
            <ac:spMk id="7" creationId="{BB6DFBB7-CB4B-429E-B21C-510148EE4CE3}"/>
          </ac:spMkLst>
        </pc:spChg>
      </pc:sldChg>
      <pc:sldChg chg="addSp modSp add">
        <pc:chgData name="Telerik Academy" userId="b18ab5f27b23e427" providerId="LiveId" clId="{00BC4096-15FA-41DC-ACFB-335734342D27}" dt="2019-09-12T08:52:21.372" v="1302" actId="6549"/>
        <pc:sldMkLst>
          <pc:docMk/>
          <pc:sldMk cId="91061223" sldId="408"/>
        </pc:sldMkLst>
        <pc:spChg chg="mod">
          <ac:chgData name="Telerik Academy" userId="b18ab5f27b23e427" providerId="LiveId" clId="{00BC4096-15FA-41DC-ACFB-335734342D27}" dt="2019-09-12T08:43:49.266" v="1180" actId="14100"/>
          <ac:spMkLst>
            <pc:docMk/>
            <pc:sldMk cId="91061223" sldId="408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52:21.372" v="1302" actId="6549"/>
          <ac:spMkLst>
            <pc:docMk/>
            <pc:sldMk cId="91061223" sldId="408"/>
            <ac:spMk id="3" creationId="{386495AD-7500-482A-8F84-E29C0480BD0F}"/>
          </ac:spMkLst>
        </pc:spChg>
        <pc:spChg chg="add mod">
          <ac:chgData name="Telerik Academy" userId="b18ab5f27b23e427" providerId="LiveId" clId="{00BC4096-15FA-41DC-ACFB-335734342D27}" dt="2019-09-12T08:44:08.706" v="1185" actId="20577"/>
          <ac:spMkLst>
            <pc:docMk/>
            <pc:sldMk cId="91061223" sldId="408"/>
            <ac:spMk id="4" creationId="{568AB892-5029-4053-B78F-89A1782733CF}"/>
          </ac:spMkLst>
        </pc:spChg>
      </pc:sldChg>
      <pc:sldChg chg="addSp delSp modSp add">
        <pc:chgData name="Telerik Academy" userId="b18ab5f27b23e427" providerId="LiveId" clId="{00BC4096-15FA-41DC-ACFB-335734342D27}" dt="2019-09-12T09:00:31.689" v="1551" actId="255"/>
        <pc:sldMkLst>
          <pc:docMk/>
          <pc:sldMk cId="2962494518" sldId="409"/>
        </pc:sldMkLst>
        <pc:spChg chg="mod">
          <ac:chgData name="Telerik Academy" userId="b18ab5f27b23e427" providerId="LiveId" clId="{00BC4096-15FA-41DC-ACFB-335734342D27}" dt="2019-09-12T08:53:30.563" v="1319" actId="20577"/>
          <ac:spMkLst>
            <pc:docMk/>
            <pc:sldMk cId="2962494518" sldId="409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8:57:56.818" v="1548" actId="14100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Telerik Academy" userId="b18ab5f27b23e427" providerId="LiveId" clId="{00BC4096-15FA-41DC-ACFB-335734342D27}" dt="2019-09-12T08:54:04.983" v="1369" actId="27636"/>
          <ac:spMkLst>
            <pc:docMk/>
            <pc:sldMk cId="2962494518" sldId="409"/>
            <ac:spMk id="4" creationId="{568AB892-5029-4053-B78F-89A1782733CF}"/>
          </ac:spMkLst>
        </pc:spChg>
        <pc:spChg chg="add mod">
          <ac:chgData name="Telerik Academy" userId="b18ab5f27b23e427" providerId="LiveId" clId="{00BC4096-15FA-41DC-ACFB-335734342D27}" dt="2019-09-12T08:54:38.426" v="1374" actId="1076"/>
          <ac:spMkLst>
            <pc:docMk/>
            <pc:sldMk cId="2962494518" sldId="409"/>
            <ac:spMk id="5" creationId="{C7B924C2-8986-4F6B-AAB7-700FD3D0F818}"/>
          </ac:spMkLst>
        </pc:spChg>
        <pc:spChg chg="add del">
          <ac:chgData name="Telerik Academy" userId="b18ab5f27b23e427" providerId="LiveId" clId="{00BC4096-15FA-41DC-ACFB-335734342D27}" dt="2019-09-12T08:55:28.364" v="1376"/>
          <ac:spMkLst>
            <pc:docMk/>
            <pc:sldMk cId="2962494518" sldId="409"/>
            <ac:spMk id="6" creationId="{946038F7-AE79-481F-B407-C112888F1C43}"/>
          </ac:spMkLst>
        </pc:spChg>
        <pc:spChg chg="add mod">
          <ac:chgData name="Telerik Academy" userId="b18ab5f27b23e427" providerId="LiveId" clId="{00BC4096-15FA-41DC-ACFB-335734342D27}" dt="2019-09-12T09:00:31.689" v="1551" actId="255"/>
          <ac:spMkLst>
            <pc:docMk/>
            <pc:sldMk cId="2962494518" sldId="409"/>
            <ac:spMk id="7" creationId="{F853705E-FE63-42FE-BFF6-8A26738D1E16}"/>
          </ac:spMkLst>
        </pc:spChg>
      </pc:sldChg>
      <pc:sldChg chg="modSp add">
        <pc:chgData name="Telerik Academy" userId="b18ab5f27b23e427" providerId="LiveId" clId="{00BC4096-15FA-41DC-ACFB-335734342D27}" dt="2019-09-12T15:00:56.133" v="4721" actId="14100"/>
        <pc:sldMkLst>
          <pc:docMk/>
          <pc:sldMk cId="1219213383" sldId="410"/>
        </pc:sldMkLst>
        <pc:spChg chg="mod">
          <ac:chgData name="Telerik Academy" userId="b18ab5f27b23e427" providerId="LiveId" clId="{00BC4096-15FA-41DC-ACFB-335734342D27}" dt="2019-09-12T09:01:12.635" v="1573" actId="20577"/>
          <ac:spMkLst>
            <pc:docMk/>
            <pc:sldMk cId="1219213383" sldId="410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5:00:56.133" v="4721" actId="14100"/>
          <ac:spMkLst>
            <pc:docMk/>
            <pc:sldMk cId="1219213383" sldId="410"/>
            <ac:spMk id="7" creationId="{BB6DFBB7-CB4B-429E-B21C-510148EE4CE3}"/>
          </ac:spMkLst>
        </pc:spChg>
      </pc:sldChg>
      <pc:sldChg chg="addSp modSp add">
        <pc:chgData name="Telerik Academy" userId="b18ab5f27b23e427" providerId="LiveId" clId="{00BC4096-15FA-41DC-ACFB-335734342D27}" dt="2019-09-12T09:09:44.043" v="1957" actId="113"/>
        <pc:sldMkLst>
          <pc:docMk/>
          <pc:sldMk cId="3413617283" sldId="411"/>
        </pc:sldMkLst>
        <pc:spChg chg="mod">
          <ac:chgData name="Telerik Academy" userId="b18ab5f27b23e427" providerId="LiveId" clId="{00BC4096-15FA-41DC-ACFB-335734342D27}" dt="2019-09-12T09:02:55.339" v="1682" actId="20577"/>
          <ac:spMkLst>
            <pc:docMk/>
            <pc:sldMk cId="3413617283" sldId="411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09:44.043" v="1957" actId="113"/>
          <ac:spMkLst>
            <pc:docMk/>
            <pc:sldMk cId="3413617283" sldId="411"/>
            <ac:spMk id="3" creationId="{386495AD-7500-482A-8F84-E29C0480BD0F}"/>
          </ac:spMkLst>
        </pc:spChg>
        <pc:spChg chg="add mod">
          <ac:chgData name="Telerik Academy" userId="b18ab5f27b23e427" providerId="LiveId" clId="{00BC4096-15FA-41DC-ACFB-335734342D27}" dt="2019-09-12T09:09:33.762" v="1956" actId="255"/>
          <ac:spMkLst>
            <pc:docMk/>
            <pc:sldMk cId="3413617283" sldId="411"/>
            <ac:spMk id="4" creationId="{427AB92A-412E-42E7-89B6-0B6EC33D010D}"/>
          </ac:spMkLst>
        </pc:spChg>
      </pc:sldChg>
      <pc:sldChg chg="delSp modSp add modTransition">
        <pc:chgData name="Telerik Academy" userId="b18ab5f27b23e427" providerId="LiveId" clId="{00BC4096-15FA-41DC-ACFB-335734342D27}" dt="2019-09-12T09:33:51.318" v="2228"/>
        <pc:sldMkLst>
          <pc:docMk/>
          <pc:sldMk cId="1162127700" sldId="412"/>
        </pc:sldMkLst>
        <pc:spChg chg="mod">
          <ac:chgData name="Telerik Academy" userId="b18ab5f27b23e427" providerId="LiveId" clId="{00BC4096-15FA-41DC-ACFB-335734342D27}" dt="2019-09-12T09:11:09.020" v="2001" actId="20577"/>
          <ac:spMkLst>
            <pc:docMk/>
            <pc:sldMk cId="1162127700" sldId="412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33:40.158" v="2227" actId="20577"/>
          <ac:spMkLst>
            <pc:docMk/>
            <pc:sldMk cId="1162127700" sldId="412"/>
            <ac:spMk id="3" creationId="{386495AD-7500-482A-8F84-E29C0480BD0F}"/>
          </ac:spMkLst>
        </pc:spChg>
        <pc:spChg chg="del mod">
          <ac:chgData name="Telerik Academy" userId="b18ab5f27b23e427" providerId="LiveId" clId="{00BC4096-15FA-41DC-ACFB-335734342D27}" dt="2019-09-12T09:11:19.995" v="2003" actId="478"/>
          <ac:spMkLst>
            <pc:docMk/>
            <pc:sldMk cId="1162127700" sldId="412"/>
            <ac:spMk id="4" creationId="{427AB92A-412E-42E7-89B6-0B6EC33D010D}"/>
          </ac:spMkLst>
        </pc:spChg>
      </pc:sldChg>
      <pc:sldChg chg="addSp delSp modSp add">
        <pc:chgData name="Telerik Academy" userId="b18ab5f27b23e427" providerId="LiveId" clId="{00BC4096-15FA-41DC-ACFB-335734342D27}" dt="2019-09-12T09:44:37.596" v="2367" actId="255"/>
        <pc:sldMkLst>
          <pc:docMk/>
          <pc:sldMk cId="1457699323" sldId="413"/>
        </pc:sldMkLst>
        <pc:spChg chg="mod">
          <ac:chgData name="Telerik Academy" userId="b18ab5f27b23e427" providerId="LiveId" clId="{00BC4096-15FA-41DC-ACFB-335734342D27}" dt="2019-09-12T09:34:10.972" v="2238" actId="20577"/>
          <ac:spMkLst>
            <pc:docMk/>
            <pc:sldMk cId="1457699323" sldId="413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36:49.315" v="2360" actId="27636"/>
          <ac:spMkLst>
            <pc:docMk/>
            <pc:sldMk cId="1457699323" sldId="413"/>
            <ac:spMk id="3" creationId="{386495AD-7500-482A-8F84-E29C0480BD0F}"/>
          </ac:spMkLst>
        </pc:spChg>
        <pc:spChg chg="del">
          <ac:chgData name="Telerik Academy" userId="b18ab5f27b23e427" providerId="LiveId" clId="{00BC4096-15FA-41DC-ACFB-335734342D27}" dt="2019-09-12T09:36:44.189" v="2358" actId="478"/>
          <ac:spMkLst>
            <pc:docMk/>
            <pc:sldMk cId="1457699323" sldId="413"/>
            <ac:spMk id="4" creationId="{427AB92A-412E-42E7-89B6-0B6EC33D010D}"/>
          </ac:spMkLst>
        </pc:spChg>
        <pc:spChg chg="add del mod">
          <ac:chgData name="Telerik Academy" userId="b18ab5f27b23e427" providerId="LiveId" clId="{00BC4096-15FA-41DC-ACFB-335734342D27}" dt="2019-09-12T09:44:29.653" v="2365" actId="478"/>
          <ac:spMkLst>
            <pc:docMk/>
            <pc:sldMk cId="1457699323" sldId="413"/>
            <ac:spMk id="5" creationId="{AF452EF6-7973-4FF6-90A8-46B1E7A3EAC3}"/>
          </ac:spMkLst>
        </pc:spChg>
        <pc:spChg chg="add mod">
          <ac:chgData name="Telerik Academy" userId="b18ab5f27b23e427" providerId="LiveId" clId="{00BC4096-15FA-41DC-ACFB-335734342D27}" dt="2019-09-12T09:44:37.596" v="2367" actId="255"/>
          <ac:spMkLst>
            <pc:docMk/>
            <pc:sldMk cId="1457699323" sldId="413"/>
            <ac:spMk id="6" creationId="{594F5891-4F19-4303-90E2-2A2E7B246924}"/>
          </ac:spMkLst>
        </pc:spChg>
      </pc:sldChg>
      <pc:sldChg chg="addSp delSp modSp add">
        <pc:chgData name="Telerik Academy" userId="b18ab5f27b23e427" providerId="LiveId" clId="{00BC4096-15FA-41DC-ACFB-335734342D27}" dt="2019-09-12T09:54:52.051" v="2622" actId="255"/>
        <pc:sldMkLst>
          <pc:docMk/>
          <pc:sldMk cId="1865620094" sldId="414"/>
        </pc:sldMkLst>
        <pc:spChg chg="mod">
          <ac:chgData name="Telerik Academy" userId="b18ab5f27b23e427" providerId="LiveId" clId="{00BC4096-15FA-41DC-ACFB-335734342D27}" dt="2019-09-12T09:52:19.855" v="2601" actId="1076"/>
          <ac:spMkLst>
            <pc:docMk/>
            <pc:sldMk cId="1865620094" sldId="414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09:53:01.414" v="2618" actId="20577"/>
          <ac:spMkLst>
            <pc:docMk/>
            <pc:sldMk cId="1865620094" sldId="414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09:47:21.086" v="2387"/>
          <ac:spMkLst>
            <pc:docMk/>
            <pc:sldMk cId="1865620094" sldId="414"/>
            <ac:spMk id="4" creationId="{D3B6BF7E-EEF0-4079-A04A-854776915816}"/>
          </ac:spMkLst>
        </pc:spChg>
        <pc:spChg chg="add del">
          <ac:chgData name="Telerik Academy" userId="b18ab5f27b23e427" providerId="LiveId" clId="{00BC4096-15FA-41DC-ACFB-335734342D27}" dt="2019-09-12T09:47:25.485" v="2389"/>
          <ac:spMkLst>
            <pc:docMk/>
            <pc:sldMk cId="1865620094" sldId="414"/>
            <ac:spMk id="5" creationId="{31D07480-A3BE-4BC2-92AF-445E45487B8D}"/>
          </ac:spMkLst>
        </pc:spChg>
        <pc:spChg chg="del">
          <ac:chgData name="Telerik Academy" userId="b18ab5f27b23e427" providerId="LiveId" clId="{00BC4096-15FA-41DC-ACFB-335734342D27}" dt="2019-09-12T09:46:57.677" v="2383" actId="478"/>
          <ac:spMkLst>
            <pc:docMk/>
            <pc:sldMk cId="1865620094" sldId="414"/>
            <ac:spMk id="6" creationId="{594F5891-4F19-4303-90E2-2A2E7B246924}"/>
          </ac:spMkLst>
        </pc:spChg>
        <pc:spChg chg="add del">
          <ac:chgData name="Telerik Academy" userId="b18ab5f27b23e427" providerId="LiveId" clId="{00BC4096-15FA-41DC-ACFB-335734342D27}" dt="2019-09-12T09:47:34.382" v="2391"/>
          <ac:spMkLst>
            <pc:docMk/>
            <pc:sldMk cId="1865620094" sldId="414"/>
            <ac:spMk id="7" creationId="{A0CECFEB-76DC-44A0-8B33-7D363E407B49}"/>
          </ac:spMkLst>
        </pc:spChg>
        <pc:spChg chg="add mod">
          <ac:chgData name="Telerik Academy" userId="b18ab5f27b23e427" providerId="LiveId" clId="{00BC4096-15FA-41DC-ACFB-335734342D27}" dt="2019-09-12T09:52:25.557" v="2603" actId="1076"/>
          <ac:spMkLst>
            <pc:docMk/>
            <pc:sldMk cId="1865620094" sldId="414"/>
            <ac:spMk id="8" creationId="{8A83C33D-E98A-4138-9E9F-DAA3F1EE5695}"/>
          </ac:spMkLst>
        </pc:spChg>
        <pc:spChg chg="add mod">
          <ac:chgData name="Telerik Academy" userId="b18ab5f27b23e427" providerId="LiveId" clId="{00BC4096-15FA-41DC-ACFB-335734342D27}" dt="2019-09-12T09:52:54.327" v="2617" actId="113"/>
          <ac:spMkLst>
            <pc:docMk/>
            <pc:sldMk cId="1865620094" sldId="414"/>
            <ac:spMk id="9" creationId="{2EA33132-90F1-4A3E-9C3A-C11D5CBB075B}"/>
          </ac:spMkLst>
        </pc:spChg>
        <pc:spChg chg="add mod">
          <ac:chgData name="Telerik Academy" userId="b18ab5f27b23e427" providerId="LiveId" clId="{00BC4096-15FA-41DC-ACFB-335734342D27}" dt="2019-09-12T09:54:52.051" v="2622" actId="255"/>
          <ac:spMkLst>
            <pc:docMk/>
            <pc:sldMk cId="1865620094" sldId="414"/>
            <ac:spMk id="10" creationId="{6F170E7D-A08A-40AF-9030-D5ADCD846D05}"/>
          </ac:spMkLst>
        </pc:spChg>
      </pc:sldChg>
      <pc:sldChg chg="addSp delSp modSp add ord">
        <pc:chgData name="Telerik Academy" userId="b18ab5f27b23e427" providerId="LiveId" clId="{00BC4096-15FA-41DC-ACFB-335734342D27}" dt="2019-09-12T10:17:39.817" v="3015" actId="20577"/>
        <pc:sldMkLst>
          <pc:docMk/>
          <pc:sldMk cId="297985986" sldId="415"/>
        </pc:sldMkLst>
        <pc:spChg chg="mod">
          <ac:chgData name="Telerik Academy" userId="b18ab5f27b23e427" providerId="LiveId" clId="{00BC4096-15FA-41DC-ACFB-335734342D27}" dt="2019-09-12T10:02:39.694" v="2647" actId="20577"/>
          <ac:spMkLst>
            <pc:docMk/>
            <pc:sldMk cId="297985986" sldId="415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10:17:39.817" v="3015" actId="20577"/>
          <ac:spMkLst>
            <pc:docMk/>
            <pc:sldMk cId="297985986" sldId="415"/>
            <ac:spMk id="3" creationId="{386495AD-7500-482A-8F84-E29C0480BD0F}"/>
          </ac:spMkLst>
        </pc:spChg>
        <pc:spChg chg="del">
          <ac:chgData name="Telerik Academy" userId="b18ab5f27b23e427" providerId="LiveId" clId="{00BC4096-15FA-41DC-ACFB-335734342D27}" dt="2019-09-12T10:04:22.734" v="2702" actId="478"/>
          <ac:spMkLst>
            <pc:docMk/>
            <pc:sldMk cId="297985986" sldId="415"/>
            <ac:spMk id="4" creationId="{427AB92A-412E-42E7-89B6-0B6EC33D010D}"/>
          </ac:spMkLst>
        </pc:spChg>
        <pc:spChg chg="add del">
          <ac:chgData name="Telerik Academy" userId="b18ab5f27b23e427" providerId="LiveId" clId="{00BC4096-15FA-41DC-ACFB-335734342D27}" dt="2019-09-12T10:03:12.103" v="2676"/>
          <ac:spMkLst>
            <pc:docMk/>
            <pc:sldMk cId="297985986" sldId="415"/>
            <ac:spMk id="5" creationId="{335FA81E-2D66-4BCE-B833-0373857CD22E}"/>
          </ac:spMkLst>
        </pc:spChg>
        <pc:spChg chg="add del mod">
          <ac:chgData name="Telerik Academy" userId="b18ab5f27b23e427" providerId="LiveId" clId="{00BC4096-15FA-41DC-ACFB-335734342D27}" dt="2019-09-12T10:03:59.534" v="2683" actId="478"/>
          <ac:spMkLst>
            <pc:docMk/>
            <pc:sldMk cId="297985986" sldId="415"/>
            <ac:spMk id="6" creationId="{BED260BD-40C2-4043-B54C-1F5173E2E461}"/>
          </ac:spMkLst>
        </pc:spChg>
        <pc:spChg chg="add del mod">
          <ac:chgData name="Telerik Academy" userId="b18ab5f27b23e427" providerId="LiveId" clId="{00BC4096-15FA-41DC-ACFB-335734342D27}" dt="2019-09-12T10:03:52.486" v="2681" actId="478"/>
          <ac:spMkLst>
            <pc:docMk/>
            <pc:sldMk cId="297985986" sldId="415"/>
            <ac:spMk id="7" creationId="{4EE88FFE-1B39-4DE3-A27E-9CA323ACFCAF}"/>
          </ac:spMkLst>
        </pc:spChg>
        <pc:spChg chg="add mod">
          <ac:chgData name="Telerik Academy" userId="b18ab5f27b23e427" providerId="LiveId" clId="{00BC4096-15FA-41DC-ACFB-335734342D27}" dt="2019-09-12T10:09:05.855" v="2803" actId="1076"/>
          <ac:spMkLst>
            <pc:docMk/>
            <pc:sldMk cId="297985986" sldId="415"/>
            <ac:spMk id="8" creationId="{F9EA459A-AAFF-483C-8209-C5B74E71504D}"/>
          </ac:spMkLst>
        </pc:spChg>
        <pc:spChg chg="add mod">
          <ac:chgData name="Telerik Academy" userId="b18ab5f27b23e427" providerId="LiveId" clId="{00BC4096-15FA-41DC-ACFB-335734342D27}" dt="2019-09-12T10:12:18.255" v="2943" actId="20577"/>
          <ac:spMkLst>
            <pc:docMk/>
            <pc:sldMk cId="297985986" sldId="415"/>
            <ac:spMk id="9" creationId="{187AE2F4-8903-46AC-A4AC-C021381DE20A}"/>
          </ac:spMkLst>
        </pc:spChg>
        <pc:spChg chg="add mod">
          <ac:chgData name="Telerik Academy" userId="b18ab5f27b23e427" providerId="LiveId" clId="{00BC4096-15FA-41DC-ACFB-335734342D27}" dt="2019-09-12T10:14:41.126" v="2947" actId="1076"/>
          <ac:spMkLst>
            <pc:docMk/>
            <pc:sldMk cId="297985986" sldId="415"/>
            <ac:spMk id="10" creationId="{59210A0D-26AD-4107-BAC6-5E80AE2C81C6}"/>
          </ac:spMkLst>
        </pc:spChg>
      </pc:sldChg>
      <pc:sldChg chg="modSp add">
        <pc:chgData name="Telerik Academy" userId="b18ab5f27b23e427" providerId="LiveId" clId="{00BC4096-15FA-41DC-ACFB-335734342D27}" dt="2019-09-12T10:48:43.272" v="3966" actId="14100"/>
        <pc:sldMkLst>
          <pc:docMk/>
          <pc:sldMk cId="4186858474" sldId="416"/>
        </pc:sldMkLst>
        <pc:spChg chg="mod">
          <ac:chgData name="Telerik Academy" userId="b18ab5f27b23e427" providerId="LiveId" clId="{00BC4096-15FA-41DC-ACFB-335734342D27}" dt="2019-09-12T10:27:52.216" v="3245" actId="20577"/>
          <ac:spMkLst>
            <pc:docMk/>
            <pc:sldMk cId="4186858474" sldId="416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48:43.272" v="3966" actId="14100"/>
          <ac:spMkLst>
            <pc:docMk/>
            <pc:sldMk cId="4186858474" sldId="416"/>
            <ac:spMk id="7" creationId="{BB6DFBB7-CB4B-429E-B21C-510148EE4CE3}"/>
          </ac:spMkLst>
        </pc:spChg>
      </pc:sldChg>
      <pc:sldChg chg="modSp add">
        <pc:chgData name="Telerik Academy" userId="b18ab5f27b23e427" providerId="LiveId" clId="{00BC4096-15FA-41DC-ACFB-335734342D27}" dt="2019-09-12T10:34:52.728" v="3483" actId="14100"/>
        <pc:sldMkLst>
          <pc:docMk/>
          <pc:sldMk cId="3539737670" sldId="417"/>
        </pc:sldMkLst>
        <pc:spChg chg="mod">
          <ac:chgData name="Telerik Academy" userId="b18ab5f27b23e427" providerId="LiveId" clId="{00BC4096-15FA-41DC-ACFB-335734342D27}" dt="2019-09-12T10:32:14.207" v="3319" actId="20577"/>
          <ac:spMkLst>
            <pc:docMk/>
            <pc:sldMk cId="3539737670" sldId="417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0:34:52.728" v="3483" actId="14100"/>
          <ac:spMkLst>
            <pc:docMk/>
            <pc:sldMk cId="3539737670" sldId="417"/>
            <ac:spMk id="7" creationId="{BB6DFBB7-CB4B-429E-B21C-510148EE4CE3}"/>
          </ac:spMkLst>
        </pc:spChg>
      </pc:sldChg>
      <pc:sldChg chg="addSp delSp modSp add modAnim">
        <pc:chgData name="Telerik Academy" userId="b18ab5f27b23e427" providerId="LiveId" clId="{00BC4096-15FA-41DC-ACFB-335734342D27}" dt="2019-09-12T10:50:43.281" v="3971"/>
        <pc:sldMkLst>
          <pc:docMk/>
          <pc:sldMk cId="1083038384" sldId="418"/>
        </pc:sldMkLst>
        <pc:spChg chg="mod">
          <ac:chgData name="Telerik Academy" userId="b18ab5f27b23e427" providerId="LiveId" clId="{00BC4096-15FA-41DC-ACFB-335734342D27}" dt="2019-09-12T10:40:34.520" v="3549" actId="20577"/>
          <ac:spMkLst>
            <pc:docMk/>
            <pc:sldMk cId="1083038384" sldId="418"/>
            <ac:spMk id="2" creationId="{DE077A82-6BED-4FD1-A8B9-5AB3318AD881}"/>
          </ac:spMkLst>
        </pc:spChg>
        <pc:spChg chg="mod">
          <ac:chgData name="Telerik Academy" userId="b18ab5f27b23e427" providerId="LiveId" clId="{00BC4096-15FA-41DC-ACFB-335734342D27}" dt="2019-09-12T10:47:14.825" v="3896" actId="14100"/>
          <ac:spMkLst>
            <pc:docMk/>
            <pc:sldMk cId="1083038384" sldId="418"/>
            <ac:spMk id="3" creationId="{386495AD-7500-482A-8F84-E29C0480BD0F}"/>
          </ac:spMkLst>
        </pc:spChg>
        <pc:spChg chg="add del">
          <ac:chgData name="Telerik Academy" userId="b18ab5f27b23e427" providerId="LiveId" clId="{00BC4096-15FA-41DC-ACFB-335734342D27}" dt="2019-09-12T10:41:21.041" v="3592"/>
          <ac:spMkLst>
            <pc:docMk/>
            <pc:sldMk cId="1083038384" sldId="418"/>
            <ac:spMk id="4" creationId="{38F97B00-D59B-4067-9761-011857E5D83A}"/>
          </ac:spMkLst>
        </pc:spChg>
        <pc:spChg chg="add del">
          <ac:chgData name="Telerik Academy" userId="b18ab5f27b23e427" providerId="LiveId" clId="{00BC4096-15FA-41DC-ACFB-335734342D27}" dt="2019-09-12T10:44:29.753" v="3749"/>
          <ac:spMkLst>
            <pc:docMk/>
            <pc:sldMk cId="1083038384" sldId="418"/>
            <ac:spMk id="5" creationId="{D82C7622-EDFB-4570-ADF7-0624E8E3FDD9}"/>
          </ac:spMkLst>
        </pc:spChg>
        <pc:spChg chg="add mod">
          <ac:chgData name="Telerik Academy" userId="b18ab5f27b23e427" providerId="LiveId" clId="{00BC4096-15FA-41DC-ACFB-335734342D27}" dt="2019-09-12T10:50:33.832" v="3970" actId="1076"/>
          <ac:spMkLst>
            <pc:docMk/>
            <pc:sldMk cId="1083038384" sldId="418"/>
            <ac:spMk id="6" creationId="{E848ED75-BEAA-4367-AE9B-03BB846DB22C}"/>
          </ac:spMkLst>
        </pc:spChg>
        <pc:spChg chg="del">
          <ac:chgData name="Telerik Academy" userId="b18ab5f27b23e427" providerId="LiveId" clId="{00BC4096-15FA-41DC-ACFB-335734342D27}" dt="2019-09-12T10:43:55.864" v="3742" actId="478"/>
          <ac:spMkLst>
            <pc:docMk/>
            <pc:sldMk cId="1083038384" sldId="418"/>
            <ac:spMk id="8" creationId="{8A83C33D-E98A-4138-9E9F-DAA3F1EE5695}"/>
          </ac:spMkLst>
        </pc:spChg>
        <pc:spChg chg="del mod">
          <ac:chgData name="Telerik Academy" userId="b18ab5f27b23e427" providerId="LiveId" clId="{00BC4096-15FA-41DC-ACFB-335734342D27}" dt="2019-09-12T10:44:14.050" v="3746" actId="478"/>
          <ac:spMkLst>
            <pc:docMk/>
            <pc:sldMk cId="1083038384" sldId="418"/>
            <ac:spMk id="9" creationId="{2EA33132-90F1-4A3E-9C3A-C11D5CBB075B}"/>
          </ac:spMkLst>
        </pc:spChg>
        <pc:spChg chg="del">
          <ac:chgData name="Telerik Academy" userId="b18ab5f27b23e427" providerId="LiveId" clId="{00BC4096-15FA-41DC-ACFB-335734342D27}" dt="2019-09-12T10:44:00.160" v="3743" actId="478"/>
          <ac:spMkLst>
            <pc:docMk/>
            <pc:sldMk cId="1083038384" sldId="418"/>
            <ac:spMk id="10" creationId="{6F170E7D-A08A-40AF-9030-D5ADCD846D05}"/>
          </ac:spMkLst>
        </pc:spChg>
      </pc:sldChg>
      <pc:sldChg chg="modSp add">
        <pc:chgData name="Telerik Academy" userId="b18ab5f27b23e427" providerId="LiveId" clId="{00BC4096-15FA-41DC-ACFB-335734342D27}" dt="2019-09-12T11:24:36.635" v="4653" actId="14100"/>
        <pc:sldMkLst>
          <pc:docMk/>
          <pc:sldMk cId="2013906082" sldId="419"/>
        </pc:sldMkLst>
        <pc:spChg chg="mod">
          <ac:chgData name="Telerik Academy" userId="b18ab5f27b23e427" providerId="LiveId" clId="{00BC4096-15FA-41DC-ACFB-335734342D27}" dt="2019-09-12T11:23:52.748" v="4605" actId="20577"/>
          <ac:spMkLst>
            <pc:docMk/>
            <pc:sldMk cId="2013906082" sldId="419"/>
            <ac:spMk id="6" creationId="{C877BFAE-BC40-434B-9C77-7C45AE6DF631}"/>
          </ac:spMkLst>
        </pc:spChg>
        <pc:spChg chg="mod">
          <ac:chgData name="Telerik Academy" userId="b18ab5f27b23e427" providerId="LiveId" clId="{00BC4096-15FA-41DC-ACFB-335734342D27}" dt="2019-09-12T11:24:36.635" v="4653" actId="14100"/>
          <ac:spMkLst>
            <pc:docMk/>
            <pc:sldMk cId="2013906082" sldId="419"/>
            <ac:spMk id="7" creationId="{BB6DFBB7-CB4B-429E-B21C-510148EE4CE3}"/>
          </ac:spMkLst>
        </pc:spChg>
      </pc:sldChg>
    </pc:docChg>
  </pc:docChgLst>
  <pc:docChgLst>
    <pc:chgData name="Steven Tsvetkov" userId="9bb64491-5d09-45ec-8314-c2d9fd09d4e3" providerId="ADAL" clId="{992D19B6-1FEE-4D26-878A-EB32BD8A16F9}"/>
  </pc:docChgLst>
  <pc:docChgLst>
    <pc:chgData name="Martin Veshev" userId="S::martin@telerikacademy.com::8049d213-4a4d-4724-98fe-ea12af2f3ced" providerId="AD" clId="Web-{40F97CC7-A1DB-A5D7-4987-73E6988B367C}"/>
    <pc:docChg chg="addSld modSld">
      <pc:chgData name="Martin Veshev" userId="S::martin@telerikacademy.com::8049d213-4a4d-4724-98fe-ea12af2f3ced" providerId="AD" clId="Web-{40F97CC7-A1DB-A5D7-4987-73E6988B367C}" dt="2019-09-16T07:44:09.426" v="474"/>
      <pc:docMkLst>
        <pc:docMk/>
      </pc:docMkLst>
      <pc:sldChg chg="modSp">
        <pc:chgData name="Martin Veshev" userId="S::martin@telerikacademy.com::8049d213-4a4d-4724-98fe-ea12af2f3ced" providerId="AD" clId="Web-{40F97CC7-A1DB-A5D7-4987-73E6988B367C}" dt="2019-09-16T07:42:28.956" v="387" actId="1076"/>
        <pc:sldMkLst>
          <pc:docMk/>
          <pc:sldMk cId="3568712050" sldId="364"/>
        </pc:sldMkLst>
        <pc:spChg chg="mod">
          <ac:chgData name="Martin Veshev" userId="S::martin@telerikacademy.com::8049d213-4a4d-4724-98fe-ea12af2f3ced" providerId="AD" clId="Web-{40F97CC7-A1DB-A5D7-4987-73E6988B367C}" dt="2019-09-16T07:42:28.956" v="387" actId="1076"/>
          <ac:spMkLst>
            <pc:docMk/>
            <pc:sldMk cId="3568712050" sldId="364"/>
            <ac:spMk id="2" creationId="{AAF5773E-40AE-470D-A307-EEC05C7F58C1}"/>
          </ac:spMkLst>
        </pc:spChg>
      </pc:sldChg>
      <pc:sldChg chg="modSp addCm">
        <pc:chgData name="Martin Veshev" userId="S::martin@telerikacademy.com::8049d213-4a4d-4724-98fe-ea12af2f3ced" providerId="AD" clId="Web-{40F97CC7-A1DB-A5D7-4987-73E6988B367C}" dt="2019-09-16T07:44:09.426" v="474"/>
        <pc:sldMkLst>
          <pc:docMk/>
          <pc:sldMk cId="3046243381" sldId="367"/>
        </pc:sldMkLst>
        <pc:spChg chg="mod">
          <ac:chgData name="Martin Veshev" userId="S::martin@telerikacademy.com::8049d213-4a4d-4724-98fe-ea12af2f3ced" providerId="AD" clId="Web-{40F97CC7-A1DB-A5D7-4987-73E6988B367C}" dt="2019-09-16T07:43:58.769" v="473" actId="20577"/>
          <ac:spMkLst>
            <pc:docMk/>
            <pc:sldMk cId="3046243381" sldId="367"/>
            <ac:spMk id="3" creationId="{ED032251-5B13-4A82-81EF-DB35118B863B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43:40.707" v="461" actId="1076"/>
          <ac:spMkLst>
            <pc:docMk/>
            <pc:sldMk cId="3046243381" sldId="367"/>
            <ac:spMk id="5" creationId="{5CE9A410-649B-41B8-997A-D4725ACABEB2}"/>
          </ac:spMkLst>
        </pc:spChg>
      </pc:sldChg>
      <pc:sldChg chg="modSp addCm">
        <pc:chgData name="Martin Veshev" userId="S::martin@telerikacademy.com::8049d213-4a4d-4724-98fe-ea12af2f3ced" providerId="AD" clId="Web-{40F97CC7-A1DB-A5D7-4987-73E6988B367C}" dt="2019-09-16T07:23:37.618" v="4"/>
        <pc:sldMkLst>
          <pc:docMk/>
          <pc:sldMk cId="3086604633" sldId="406"/>
        </pc:sldMkLst>
        <pc:spChg chg="mod">
          <ac:chgData name="Martin Veshev" userId="S::martin@telerikacademy.com::8049d213-4a4d-4724-98fe-ea12af2f3ced" providerId="AD" clId="Web-{40F97CC7-A1DB-A5D7-4987-73E6988B367C}" dt="2019-09-16T07:23:34.039" v="2" actId="20577"/>
          <ac:spMkLst>
            <pc:docMk/>
            <pc:sldMk cId="3086604633" sldId="406"/>
            <ac:spMk id="3" creationId="{386495AD-7500-482A-8F84-E29C0480BD0F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23:54.181" v="6" actId="1076"/>
        <pc:sldMkLst>
          <pc:docMk/>
          <pc:sldMk cId="1824126240" sldId="407"/>
        </pc:sldMkLst>
        <pc:spChg chg="mod">
          <ac:chgData name="Martin Veshev" userId="S::martin@telerikacademy.com::8049d213-4a4d-4724-98fe-ea12af2f3ced" providerId="AD" clId="Web-{40F97CC7-A1DB-A5D7-4987-73E6988B367C}" dt="2019-09-16T07:23:54.181" v="6" actId="1076"/>
          <ac:spMkLst>
            <pc:docMk/>
            <pc:sldMk cId="1824126240" sldId="407"/>
            <ac:spMk id="7" creationId="{BB6DFBB7-CB4B-429E-B21C-510148EE4CE3}"/>
          </ac:spMkLst>
        </pc:spChg>
      </pc:sldChg>
      <pc:sldChg chg="addSp delSp modSp addCm">
        <pc:chgData name="Martin Veshev" userId="S::martin@telerikacademy.com::8049d213-4a4d-4724-98fe-ea12af2f3ced" providerId="AD" clId="Web-{40F97CC7-A1DB-A5D7-4987-73E6988B367C}" dt="2019-09-16T07:33:03.654" v="211" actId="20577"/>
        <pc:sldMkLst>
          <pc:docMk/>
          <pc:sldMk cId="2962494518" sldId="409"/>
        </pc:sldMkLst>
        <pc:spChg chg="mod">
          <ac:chgData name="Martin Veshev" userId="S::martin@telerikacademy.com::8049d213-4a4d-4724-98fe-ea12af2f3ced" providerId="AD" clId="Web-{40F97CC7-A1DB-A5D7-4987-73E6988B367C}" dt="2019-09-16T07:25:46.337" v="154" actId="20577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33:03.654" v="211" actId="20577"/>
          <ac:spMkLst>
            <pc:docMk/>
            <pc:sldMk cId="2962494518" sldId="409"/>
            <ac:spMk id="4" creationId="{568AB892-5029-4053-B78F-89A1782733CF}"/>
          </ac:spMkLst>
        </pc:spChg>
        <pc:spChg chg="add mod">
          <ac:chgData name="Martin Veshev" userId="S::martin@telerikacademy.com::8049d213-4a4d-4724-98fe-ea12af2f3ced" providerId="AD" clId="Web-{40F97CC7-A1DB-A5D7-4987-73E6988B367C}" dt="2019-09-16T07:31:40.216" v="160" actId="1076"/>
          <ac:spMkLst>
            <pc:docMk/>
            <pc:sldMk cId="2962494518" sldId="409"/>
            <ac:spMk id="6" creationId="{144009C3-7A6E-4C7B-A0F8-800B4EAD1E66}"/>
          </ac:spMkLst>
        </pc:spChg>
        <pc:spChg chg="del">
          <ac:chgData name="Martin Veshev" userId="S::martin@telerikacademy.com::8049d213-4a4d-4724-98fe-ea12af2f3ced" providerId="AD" clId="Web-{40F97CC7-A1DB-A5D7-4987-73E6988B367C}" dt="2019-09-16T07:25:01.728" v="8"/>
          <ac:spMkLst>
            <pc:docMk/>
            <pc:sldMk cId="2962494518" sldId="409"/>
            <ac:spMk id="7" creationId="{F853705E-FE63-42FE-BFF6-8A26738D1E16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32:02.919" v="166" actId="1076"/>
        <pc:sldMkLst>
          <pc:docMk/>
          <pc:sldMk cId="1219213383" sldId="410"/>
        </pc:sldMkLst>
        <pc:spChg chg="mod">
          <ac:chgData name="Martin Veshev" userId="S::martin@telerikacademy.com::8049d213-4a4d-4724-98fe-ea12af2f3ced" providerId="AD" clId="Web-{40F97CC7-A1DB-A5D7-4987-73E6988B367C}" dt="2019-09-16T07:32:02.919" v="166" actId="1076"/>
          <ac:spMkLst>
            <pc:docMk/>
            <pc:sldMk cId="1219213383" sldId="410"/>
            <ac:spMk id="7" creationId="{BB6DFBB7-CB4B-429E-B21C-510148EE4CE3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32:06.903" v="167" actId="1076"/>
        <pc:sldMkLst>
          <pc:docMk/>
          <pc:sldMk cId="3413617283" sldId="411"/>
        </pc:sldMkLst>
        <pc:spChg chg="mod">
          <ac:chgData name="Martin Veshev" userId="S::martin@telerikacademy.com::8049d213-4a4d-4724-98fe-ea12af2f3ced" providerId="AD" clId="Web-{40F97CC7-A1DB-A5D7-4987-73E6988B367C}" dt="2019-09-16T07:32:06.903" v="167" actId="1076"/>
          <ac:spMkLst>
            <pc:docMk/>
            <pc:sldMk cId="3413617283" sldId="411"/>
            <ac:spMk id="4" creationId="{427AB92A-412E-42E7-89B6-0B6EC33D010D}"/>
          </ac:spMkLst>
        </pc:spChg>
      </pc:sldChg>
      <pc:sldChg chg="modSp addCm">
        <pc:chgData name="Martin Veshev" userId="S::martin@telerikacademy.com::8049d213-4a4d-4724-98fe-ea12af2f3ced" providerId="AD" clId="Web-{40F97CC7-A1DB-A5D7-4987-73E6988B367C}" dt="2019-09-16T07:41:30.315" v="376" actId="14100"/>
        <pc:sldMkLst>
          <pc:docMk/>
          <pc:sldMk cId="1457699323" sldId="413"/>
        </pc:sldMkLst>
        <pc:spChg chg="mod">
          <ac:chgData name="Martin Veshev" userId="S::martin@telerikacademy.com::8049d213-4a4d-4724-98fe-ea12af2f3ced" providerId="AD" clId="Web-{40F97CC7-A1DB-A5D7-4987-73E6988B367C}" dt="2019-09-16T07:41:30.315" v="376" actId="14100"/>
          <ac:spMkLst>
            <pc:docMk/>
            <pc:sldMk cId="1457699323" sldId="413"/>
            <ac:spMk id="3" creationId="{386495AD-7500-482A-8F84-E29C0480BD0F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40:07.298" v="366" actId="1076"/>
          <ac:spMkLst>
            <pc:docMk/>
            <pc:sldMk cId="1457699323" sldId="413"/>
            <ac:spMk id="6" creationId="{594F5891-4F19-4303-90E2-2A2E7B246924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41:47.112" v="378" actId="1076"/>
        <pc:sldMkLst>
          <pc:docMk/>
          <pc:sldMk cId="1865620094" sldId="414"/>
        </pc:sldMkLst>
        <pc:spChg chg="mod">
          <ac:chgData name="Martin Veshev" userId="S::martin@telerikacademy.com::8049d213-4a4d-4724-98fe-ea12af2f3ced" providerId="AD" clId="Web-{40F97CC7-A1DB-A5D7-4987-73E6988B367C}" dt="2019-09-16T07:41:45.018" v="377" actId="1076"/>
          <ac:spMkLst>
            <pc:docMk/>
            <pc:sldMk cId="1865620094" sldId="414"/>
            <ac:spMk id="8" creationId="{8A83C33D-E98A-4138-9E9F-DAA3F1EE5695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41:47.112" v="378" actId="1076"/>
          <ac:spMkLst>
            <pc:docMk/>
            <pc:sldMk cId="1865620094" sldId="414"/>
            <ac:spMk id="10" creationId="{6F170E7D-A08A-40AF-9030-D5ADCD846D05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42:09.565" v="380" actId="1076"/>
        <pc:sldMkLst>
          <pc:docMk/>
          <pc:sldMk cId="4186858474" sldId="416"/>
        </pc:sldMkLst>
        <pc:spChg chg="mod">
          <ac:chgData name="Martin Veshev" userId="S::martin@telerikacademy.com::8049d213-4a4d-4724-98fe-ea12af2f3ced" providerId="AD" clId="Web-{40F97CC7-A1DB-A5D7-4987-73E6988B367C}" dt="2019-09-16T07:42:09.565" v="380" actId="1076"/>
          <ac:spMkLst>
            <pc:docMk/>
            <pc:sldMk cId="4186858474" sldId="416"/>
            <ac:spMk id="7" creationId="{BB6DFBB7-CB4B-429E-B21C-510148EE4CE3}"/>
          </ac:spMkLst>
        </pc:spChg>
      </pc:sldChg>
      <pc:sldChg chg="modSp">
        <pc:chgData name="Martin Veshev" userId="S::martin@telerikacademy.com::8049d213-4a4d-4724-98fe-ea12af2f3ced" providerId="AD" clId="Web-{40F97CC7-A1DB-A5D7-4987-73E6988B367C}" dt="2019-09-16T07:42:40.112" v="390" actId="1076"/>
        <pc:sldMkLst>
          <pc:docMk/>
          <pc:sldMk cId="3539737670" sldId="417"/>
        </pc:sldMkLst>
        <pc:spChg chg="mod">
          <ac:chgData name="Martin Veshev" userId="S::martin@telerikacademy.com::8049d213-4a4d-4724-98fe-ea12af2f3ced" providerId="AD" clId="Web-{40F97CC7-A1DB-A5D7-4987-73E6988B367C}" dt="2019-09-16T07:42:40.112" v="390" actId="1076"/>
          <ac:spMkLst>
            <pc:docMk/>
            <pc:sldMk cId="3539737670" sldId="417"/>
            <ac:spMk id="7" creationId="{BB6DFBB7-CB4B-429E-B21C-510148EE4CE3}"/>
          </ac:spMkLst>
        </pc:spChg>
      </pc:sldChg>
      <pc:sldChg chg="delSp modSp add replId">
        <pc:chgData name="Martin Veshev" userId="S::martin@telerikacademy.com::8049d213-4a4d-4724-98fe-ea12af2f3ced" providerId="AD" clId="Web-{40F97CC7-A1DB-A5D7-4987-73E6988B367C}" dt="2019-09-16T07:31:52.357" v="164" actId="1076"/>
        <pc:sldMkLst>
          <pc:docMk/>
          <pc:sldMk cId="2234394894" sldId="420"/>
        </pc:sldMkLst>
        <pc:spChg chg="mod">
          <ac:chgData name="Martin Veshev" userId="S::martin@telerikacademy.com::8049d213-4a4d-4724-98fe-ea12af2f3ced" providerId="AD" clId="Web-{40F97CC7-A1DB-A5D7-4987-73E6988B367C}" dt="2019-09-16T07:31:48.856" v="163" actId="1076"/>
          <ac:spMkLst>
            <pc:docMk/>
            <pc:sldMk cId="2234394894" sldId="420"/>
            <ac:spMk id="3" creationId="{386495AD-7500-482A-8F84-E29C0480BD0F}"/>
          </ac:spMkLst>
        </pc:spChg>
        <pc:spChg chg="del">
          <ac:chgData name="Martin Veshev" userId="S::martin@telerikacademy.com::8049d213-4a4d-4724-98fe-ea12af2f3ced" providerId="AD" clId="Web-{40F97CC7-A1DB-A5D7-4987-73E6988B367C}" dt="2019-09-16T07:31:45.028" v="161"/>
          <ac:spMkLst>
            <pc:docMk/>
            <pc:sldMk cId="2234394894" sldId="420"/>
            <ac:spMk id="4" creationId="{568AB892-5029-4053-B78F-89A1782733CF}"/>
          </ac:spMkLst>
        </pc:spChg>
        <pc:spChg chg="del">
          <ac:chgData name="Martin Veshev" userId="S::martin@telerikacademy.com::8049d213-4a4d-4724-98fe-ea12af2f3ced" providerId="AD" clId="Web-{40F97CC7-A1DB-A5D7-4987-73E6988B367C}" dt="2019-09-16T07:31:46.356" v="162"/>
          <ac:spMkLst>
            <pc:docMk/>
            <pc:sldMk cId="2234394894" sldId="420"/>
            <ac:spMk id="5" creationId="{C7B924C2-8986-4F6B-AAB7-700FD3D0F818}"/>
          </ac:spMkLst>
        </pc:spChg>
        <pc:spChg chg="mod">
          <ac:chgData name="Martin Veshev" userId="S::martin@telerikacademy.com::8049d213-4a4d-4724-98fe-ea12af2f3ced" providerId="AD" clId="Web-{40F97CC7-A1DB-A5D7-4987-73E6988B367C}" dt="2019-09-16T07:31:52.357" v="164" actId="1076"/>
          <ac:spMkLst>
            <pc:docMk/>
            <pc:sldMk cId="2234394894" sldId="420"/>
            <ac:spMk id="7" creationId="{F853705E-FE63-42FE-BFF6-8A26738D1E16}"/>
          </ac:spMkLst>
        </pc:spChg>
      </pc:sldChg>
    </pc:docChg>
  </pc:docChgLst>
  <pc:docChgLst>
    <pc:chgData name="Rosen Urkov" userId="79478194-6c1f-4d7f-9557-b704af2ee27d" providerId="ADAL" clId="{1C4691A1-C5C9-4F57-B418-35B61DE04BA4}"/>
    <pc:docChg chg="undo custSel delSld modSld sldOrd">
      <pc:chgData name="Rosen Urkov" userId="79478194-6c1f-4d7f-9557-b704af2ee27d" providerId="ADAL" clId="{1C4691A1-C5C9-4F57-B418-35B61DE04BA4}" dt="2020-04-22T15:00:51.115" v="110" actId="2696"/>
      <pc:docMkLst>
        <pc:docMk/>
      </pc:docMkLst>
      <pc:sldChg chg="modSp">
        <pc:chgData name="Rosen Urkov" userId="79478194-6c1f-4d7f-9557-b704af2ee27d" providerId="ADAL" clId="{1C4691A1-C5C9-4F57-B418-35B61DE04BA4}" dt="2020-04-22T14:40:31.374" v="0"/>
        <pc:sldMkLst>
          <pc:docMk/>
          <pc:sldMk cId="2615005925" sldId="313"/>
        </pc:sldMkLst>
        <pc:spChg chg="mod">
          <ac:chgData name="Rosen Urkov" userId="79478194-6c1f-4d7f-9557-b704af2ee27d" providerId="ADAL" clId="{1C4691A1-C5C9-4F57-B418-35B61DE04BA4}" dt="2020-04-22T14:40:31.374" v="0"/>
          <ac:spMkLst>
            <pc:docMk/>
            <pc:sldMk cId="2615005925" sldId="313"/>
            <ac:spMk id="2" creationId="{CB7C97B7-FD7A-40D9-A90D-1DF1C875D8EF}"/>
          </ac:spMkLst>
        </pc:spChg>
      </pc:sldChg>
      <pc:sldChg chg="modSp">
        <pc:chgData name="Rosen Urkov" userId="79478194-6c1f-4d7f-9557-b704af2ee27d" providerId="ADAL" clId="{1C4691A1-C5C9-4F57-B418-35B61DE04BA4}" dt="2020-04-22T14:46:48.508" v="26" actId="20577"/>
        <pc:sldMkLst>
          <pc:docMk/>
          <pc:sldMk cId="606099711" sldId="349"/>
        </pc:sldMkLst>
        <pc:spChg chg="mod">
          <ac:chgData name="Rosen Urkov" userId="79478194-6c1f-4d7f-9557-b704af2ee27d" providerId="ADAL" clId="{1C4691A1-C5C9-4F57-B418-35B61DE04BA4}" dt="2020-04-22T14:46:48.508" v="26" actId="20577"/>
          <ac:spMkLst>
            <pc:docMk/>
            <pc:sldMk cId="606099711" sldId="349"/>
            <ac:spMk id="2" creationId="{F1B9F736-8A18-4500-A1AB-D2EAF6ECBAB4}"/>
          </ac:spMkLst>
        </pc:spChg>
      </pc:sldChg>
      <pc:sldChg chg="modSp">
        <pc:chgData name="Rosen Urkov" userId="79478194-6c1f-4d7f-9557-b704af2ee27d" providerId="ADAL" clId="{1C4691A1-C5C9-4F57-B418-35B61DE04BA4}" dt="2020-04-22T14:48:50.645" v="53" actId="1076"/>
        <pc:sldMkLst>
          <pc:docMk/>
          <pc:sldMk cId="3611730124" sldId="350"/>
        </pc:sldMkLst>
        <pc:spChg chg="mod">
          <ac:chgData name="Rosen Urkov" userId="79478194-6c1f-4d7f-9557-b704af2ee27d" providerId="ADAL" clId="{1C4691A1-C5C9-4F57-B418-35B61DE04BA4}" dt="2020-04-22T14:48:42.603" v="52" actId="1076"/>
          <ac:spMkLst>
            <pc:docMk/>
            <pc:sldMk cId="3611730124" sldId="350"/>
            <ac:spMk id="3" creationId="{ADC6B808-238B-41D8-9600-1B990A1735D1}"/>
          </ac:spMkLst>
        </pc:spChg>
        <pc:spChg chg="mod">
          <ac:chgData name="Rosen Urkov" userId="79478194-6c1f-4d7f-9557-b704af2ee27d" providerId="ADAL" clId="{1C4691A1-C5C9-4F57-B418-35B61DE04BA4}" dt="2020-04-22T14:48:37.574" v="51" actId="20577"/>
          <ac:spMkLst>
            <pc:docMk/>
            <pc:sldMk cId="3611730124" sldId="350"/>
            <ac:spMk id="5" creationId="{D909E60E-428E-4D13-A1A8-25712B085BBB}"/>
          </ac:spMkLst>
        </pc:spChg>
        <pc:spChg chg="mod">
          <ac:chgData name="Rosen Urkov" userId="79478194-6c1f-4d7f-9557-b704af2ee27d" providerId="ADAL" clId="{1C4691A1-C5C9-4F57-B418-35B61DE04BA4}" dt="2020-04-22T14:48:50.645" v="53" actId="1076"/>
          <ac:spMkLst>
            <pc:docMk/>
            <pc:sldMk cId="3611730124" sldId="350"/>
            <ac:spMk id="6" creationId="{9E98A452-8C45-4937-9A0C-3887255C8526}"/>
          </ac:spMkLst>
        </pc:spChg>
      </pc:sldChg>
      <pc:sldChg chg="modSp">
        <pc:chgData name="Rosen Urkov" userId="79478194-6c1f-4d7f-9557-b704af2ee27d" providerId="ADAL" clId="{1C4691A1-C5C9-4F57-B418-35B61DE04BA4}" dt="2020-04-22T14:50:28.528" v="62" actId="1076"/>
        <pc:sldMkLst>
          <pc:docMk/>
          <pc:sldMk cId="1678928340" sldId="352"/>
        </pc:sldMkLst>
        <pc:spChg chg="mod">
          <ac:chgData name="Rosen Urkov" userId="79478194-6c1f-4d7f-9557-b704af2ee27d" providerId="ADAL" clId="{1C4691A1-C5C9-4F57-B418-35B61DE04BA4}" dt="2020-04-22T14:49:38.715" v="60" actId="108"/>
          <ac:spMkLst>
            <pc:docMk/>
            <pc:sldMk cId="1678928340" sldId="352"/>
            <ac:spMk id="3" creationId="{E2AD3124-3C7E-4F9F-9032-617232D0D644}"/>
          </ac:spMkLst>
        </pc:spChg>
        <pc:spChg chg="mod">
          <ac:chgData name="Rosen Urkov" userId="79478194-6c1f-4d7f-9557-b704af2ee27d" providerId="ADAL" clId="{1C4691A1-C5C9-4F57-B418-35B61DE04BA4}" dt="2020-04-22T14:50:28.528" v="62" actId="1076"/>
          <ac:spMkLst>
            <pc:docMk/>
            <pc:sldMk cId="1678928340" sldId="352"/>
            <ac:spMk id="7" creationId="{3922D3DB-E11A-4E2F-AA41-FA7C03988356}"/>
          </ac:spMkLst>
        </pc:spChg>
      </pc:sldChg>
      <pc:sldChg chg="modSp del ord modTransition">
        <pc:chgData name="Rosen Urkov" userId="79478194-6c1f-4d7f-9557-b704af2ee27d" providerId="ADAL" clId="{1C4691A1-C5C9-4F57-B418-35B61DE04BA4}" dt="2020-04-22T14:55:58.151" v="95" actId="47"/>
        <pc:sldMkLst>
          <pc:docMk/>
          <pc:sldMk cId="3253661957" sldId="353"/>
        </pc:sldMkLst>
        <pc:spChg chg="mod">
          <ac:chgData name="Rosen Urkov" userId="79478194-6c1f-4d7f-9557-b704af2ee27d" providerId="ADAL" clId="{1C4691A1-C5C9-4F57-B418-35B61DE04BA4}" dt="2020-04-22T14:55:35.878" v="94" actId="113"/>
          <ac:spMkLst>
            <pc:docMk/>
            <pc:sldMk cId="3253661957" sldId="353"/>
            <ac:spMk id="6" creationId="{9FA7E47F-3B5B-451B-9E17-47AF06FB6444}"/>
          </ac:spMkLst>
        </pc:spChg>
      </pc:sldChg>
      <pc:sldChg chg="addSp delSp modSp modAnim">
        <pc:chgData name="Rosen Urkov" userId="79478194-6c1f-4d7f-9557-b704af2ee27d" providerId="ADAL" clId="{1C4691A1-C5C9-4F57-B418-35B61DE04BA4}" dt="2020-04-22T14:52:27.910" v="70"/>
        <pc:sldMkLst>
          <pc:docMk/>
          <pc:sldMk cId="2746963835" sldId="361"/>
        </pc:sldMkLst>
        <pc:spChg chg="mod">
          <ac:chgData name="Rosen Urkov" userId="79478194-6c1f-4d7f-9557-b704af2ee27d" providerId="ADAL" clId="{1C4691A1-C5C9-4F57-B418-35B61DE04BA4}" dt="2020-04-22T14:51:51.417" v="65" actId="1076"/>
          <ac:spMkLst>
            <pc:docMk/>
            <pc:sldMk cId="2746963835" sldId="361"/>
            <ac:spMk id="2" creationId="{07D5D8BE-6C76-4C80-B69F-606CF0644643}"/>
          </ac:spMkLst>
        </pc:spChg>
        <pc:spChg chg="mod">
          <ac:chgData name="Rosen Urkov" userId="79478194-6c1f-4d7f-9557-b704af2ee27d" providerId="ADAL" clId="{1C4691A1-C5C9-4F57-B418-35B61DE04BA4}" dt="2020-04-22T14:51:53.630" v="66" actId="1076"/>
          <ac:spMkLst>
            <pc:docMk/>
            <pc:sldMk cId="2746963835" sldId="361"/>
            <ac:spMk id="3" creationId="{133D51F5-FF40-4259-83FA-096A81C90A0B}"/>
          </ac:spMkLst>
        </pc:spChg>
        <pc:spChg chg="mod">
          <ac:chgData name="Rosen Urkov" userId="79478194-6c1f-4d7f-9557-b704af2ee27d" providerId="ADAL" clId="{1C4691A1-C5C9-4F57-B418-35B61DE04BA4}" dt="2020-04-22T14:51:10.502" v="63" actId="108"/>
          <ac:spMkLst>
            <pc:docMk/>
            <pc:sldMk cId="2746963835" sldId="361"/>
            <ac:spMk id="4" creationId="{41D44CBC-567F-4A89-96D0-E7606216AA63}"/>
          </ac:spMkLst>
        </pc:spChg>
        <pc:spChg chg="add del mod">
          <ac:chgData name="Rosen Urkov" userId="79478194-6c1f-4d7f-9557-b704af2ee27d" providerId="ADAL" clId="{1C4691A1-C5C9-4F57-B418-35B61DE04BA4}" dt="2020-04-22T14:52:27.910" v="70"/>
          <ac:spMkLst>
            <pc:docMk/>
            <pc:sldMk cId="2746963835" sldId="361"/>
            <ac:spMk id="6" creationId="{0B7D6D2B-EB3E-4CB0-B984-9066262FC4E5}"/>
          </ac:spMkLst>
        </pc:spChg>
      </pc:sldChg>
      <pc:sldChg chg="modSp del">
        <pc:chgData name="Rosen Urkov" userId="79478194-6c1f-4d7f-9557-b704af2ee27d" providerId="ADAL" clId="{1C4691A1-C5C9-4F57-B418-35B61DE04BA4}" dt="2020-04-22T14:57:35.733" v="99" actId="47"/>
        <pc:sldMkLst>
          <pc:docMk/>
          <pc:sldMk cId="2612123020" sldId="363"/>
        </pc:sldMkLst>
        <pc:spChg chg="mod">
          <ac:chgData name="Rosen Urkov" userId="79478194-6c1f-4d7f-9557-b704af2ee27d" providerId="ADAL" clId="{1C4691A1-C5C9-4F57-B418-35B61DE04BA4}" dt="2020-04-22T14:56:49.462" v="98" actId="1076"/>
          <ac:spMkLst>
            <pc:docMk/>
            <pc:sldMk cId="2612123020" sldId="363"/>
            <ac:spMk id="5" creationId="{37A43024-8A5A-4EC2-9647-754B1D5BFDE4}"/>
          </ac:spMkLst>
        </pc:spChg>
        <pc:spChg chg="mod">
          <ac:chgData name="Rosen Urkov" userId="79478194-6c1f-4d7f-9557-b704af2ee27d" providerId="ADAL" clId="{1C4691A1-C5C9-4F57-B418-35B61DE04BA4}" dt="2020-04-22T14:56:47.379" v="96" actId="1076"/>
          <ac:spMkLst>
            <pc:docMk/>
            <pc:sldMk cId="2612123020" sldId="363"/>
            <ac:spMk id="8" creationId="{3D1BC24D-408C-46B4-91DC-3FBCFA334A45}"/>
          </ac:spMkLst>
        </pc:spChg>
      </pc:sldChg>
      <pc:sldChg chg="modSp del">
        <pc:chgData name="Rosen Urkov" userId="79478194-6c1f-4d7f-9557-b704af2ee27d" providerId="ADAL" clId="{1C4691A1-C5C9-4F57-B418-35B61DE04BA4}" dt="2020-04-22T15:00:51.115" v="110" actId="2696"/>
        <pc:sldMkLst>
          <pc:docMk/>
          <pc:sldMk cId="297985986" sldId="415"/>
        </pc:sldMkLst>
        <pc:spChg chg="mod">
          <ac:chgData name="Rosen Urkov" userId="79478194-6c1f-4d7f-9557-b704af2ee27d" providerId="ADAL" clId="{1C4691A1-C5C9-4F57-B418-35B61DE04BA4}" dt="2020-04-22T15:00:06.582" v="109" actId="27636"/>
          <ac:spMkLst>
            <pc:docMk/>
            <pc:sldMk cId="297985986" sldId="415"/>
            <ac:spMk id="2" creationId="{DE077A82-6BED-4FD1-A8B9-5AB3318AD881}"/>
          </ac:spMkLst>
        </pc:spChg>
        <pc:spChg chg="mod">
          <ac:chgData name="Rosen Urkov" userId="79478194-6c1f-4d7f-9557-b704af2ee27d" providerId="ADAL" clId="{1C4691A1-C5C9-4F57-B418-35B61DE04BA4}" dt="2020-04-22T14:59:29.206" v="101" actId="20577"/>
          <ac:spMkLst>
            <pc:docMk/>
            <pc:sldMk cId="297985986" sldId="415"/>
            <ac:spMk id="6" creationId="{A13EB773-3D07-48FA-A57C-79BC86DDC222}"/>
          </ac:spMkLst>
        </pc:spChg>
        <pc:spChg chg="mod">
          <ac:chgData name="Rosen Urkov" userId="79478194-6c1f-4d7f-9557-b704af2ee27d" providerId="ADAL" clId="{1C4691A1-C5C9-4F57-B418-35B61DE04BA4}" dt="2020-04-22T14:59:30.374" v="102" actId="20577"/>
          <ac:spMkLst>
            <pc:docMk/>
            <pc:sldMk cId="297985986" sldId="415"/>
            <ac:spMk id="11" creationId="{EE53D842-4832-48A3-BB00-E79664CE20DD}"/>
          </ac:spMkLst>
        </pc:spChg>
      </pc:sldChg>
      <pc:sldChg chg="del">
        <pc:chgData name="Rosen Urkov" userId="79478194-6c1f-4d7f-9557-b704af2ee27d" providerId="ADAL" clId="{1C4691A1-C5C9-4F57-B418-35B61DE04BA4}" dt="2020-04-22T15:00:51.115" v="110" actId="2696"/>
        <pc:sldMkLst>
          <pc:docMk/>
          <pc:sldMk cId="1953528657" sldId="423"/>
        </pc:sldMkLst>
      </pc:sldChg>
      <pc:sldChg chg="modSp">
        <pc:chgData name="Rosen Urkov" userId="79478194-6c1f-4d7f-9557-b704af2ee27d" providerId="ADAL" clId="{1C4691A1-C5C9-4F57-B418-35B61DE04BA4}" dt="2020-04-22T14:52:51.013" v="72" actId="108"/>
        <pc:sldMkLst>
          <pc:docMk/>
          <pc:sldMk cId="724892548" sldId="438"/>
        </pc:sldMkLst>
        <pc:spChg chg="mod">
          <ac:chgData name="Rosen Urkov" userId="79478194-6c1f-4d7f-9557-b704af2ee27d" providerId="ADAL" clId="{1C4691A1-C5C9-4F57-B418-35B61DE04BA4}" dt="2020-04-22T14:45:37.031" v="3" actId="20577"/>
          <ac:spMkLst>
            <pc:docMk/>
            <pc:sldMk cId="724892548" sldId="438"/>
            <ac:spMk id="3" creationId="{B6084528-D657-4ED3-BE14-7B88D0B837AC}"/>
          </ac:spMkLst>
        </pc:spChg>
        <pc:spChg chg="mod">
          <ac:chgData name="Rosen Urkov" userId="79478194-6c1f-4d7f-9557-b704af2ee27d" providerId="ADAL" clId="{1C4691A1-C5C9-4F57-B418-35B61DE04BA4}" dt="2020-04-22T14:52:51.013" v="72" actId="108"/>
          <ac:spMkLst>
            <pc:docMk/>
            <pc:sldMk cId="724892548" sldId="438"/>
            <ac:spMk id="8" creationId="{54EE2E0C-7655-4B9E-833F-27C1F8FE4BA9}"/>
          </ac:spMkLst>
        </pc:spChg>
        <pc:spChg chg="mod">
          <ac:chgData name="Rosen Urkov" userId="79478194-6c1f-4d7f-9557-b704af2ee27d" providerId="ADAL" clId="{1C4691A1-C5C9-4F57-B418-35B61DE04BA4}" dt="2020-04-22T14:45:51.426" v="4"/>
          <ac:spMkLst>
            <pc:docMk/>
            <pc:sldMk cId="724892548" sldId="438"/>
            <ac:spMk id="9" creationId="{40F22E11-B88B-4FF4-97BC-CBF6203700BE}"/>
          </ac:spMkLst>
        </pc:spChg>
        <pc:spChg chg="mod">
          <ac:chgData name="Rosen Urkov" userId="79478194-6c1f-4d7f-9557-b704af2ee27d" providerId="ADAL" clId="{1C4691A1-C5C9-4F57-B418-35B61DE04BA4}" dt="2020-04-22T14:52:43.964" v="71" actId="108"/>
          <ac:spMkLst>
            <pc:docMk/>
            <pc:sldMk cId="724892548" sldId="438"/>
            <ac:spMk id="15" creationId="{FE405141-DD06-428F-9866-AFB4540557BD}"/>
          </ac:spMkLst>
        </pc:spChg>
      </pc:sldChg>
      <pc:sldChg chg="addSp delSp modSp">
        <pc:chgData name="Rosen Urkov" userId="79478194-6c1f-4d7f-9557-b704af2ee27d" providerId="ADAL" clId="{1C4691A1-C5C9-4F57-B418-35B61DE04BA4}" dt="2020-04-22T14:54:29.727" v="86" actId="1076"/>
        <pc:sldMkLst>
          <pc:docMk/>
          <pc:sldMk cId="1190073158" sldId="439"/>
        </pc:sldMkLst>
        <pc:spChg chg="mod">
          <ac:chgData name="Rosen Urkov" userId="79478194-6c1f-4d7f-9557-b704af2ee27d" providerId="ADAL" clId="{1C4691A1-C5C9-4F57-B418-35B61DE04BA4}" dt="2020-04-22T14:54:22.774" v="84" actId="20577"/>
          <ac:spMkLst>
            <pc:docMk/>
            <pc:sldMk cId="1190073158" sldId="439"/>
            <ac:spMk id="2" creationId="{AC8D1103-FCF9-4AAE-96B7-72B88DCF3598}"/>
          </ac:spMkLst>
        </pc:spChg>
        <pc:spChg chg="del">
          <ac:chgData name="Rosen Urkov" userId="79478194-6c1f-4d7f-9557-b704af2ee27d" providerId="ADAL" clId="{1C4691A1-C5C9-4F57-B418-35B61DE04BA4}" dt="2020-04-22T14:53:42.710" v="73" actId="478"/>
          <ac:spMkLst>
            <pc:docMk/>
            <pc:sldMk cId="1190073158" sldId="439"/>
            <ac:spMk id="5" creationId="{7C47038C-9E43-4E98-843D-682079DAA1C7}"/>
          </ac:spMkLst>
        </pc:spChg>
        <pc:spChg chg="del">
          <ac:chgData name="Rosen Urkov" userId="79478194-6c1f-4d7f-9557-b704af2ee27d" providerId="ADAL" clId="{1C4691A1-C5C9-4F57-B418-35B61DE04BA4}" dt="2020-04-22T14:53:55.030" v="78" actId="478"/>
          <ac:spMkLst>
            <pc:docMk/>
            <pc:sldMk cId="1190073158" sldId="439"/>
            <ac:spMk id="6" creationId="{D0EA240D-869D-4C7A-84B8-AFE32613F59F}"/>
          </ac:spMkLst>
        </pc:spChg>
        <pc:spChg chg="del">
          <ac:chgData name="Rosen Urkov" userId="79478194-6c1f-4d7f-9557-b704af2ee27d" providerId="ADAL" clId="{1C4691A1-C5C9-4F57-B418-35B61DE04BA4}" dt="2020-04-22T14:54:24.437" v="85" actId="478"/>
          <ac:spMkLst>
            <pc:docMk/>
            <pc:sldMk cId="1190073158" sldId="439"/>
            <ac:spMk id="7" creationId="{960749CB-E86C-41CF-AE09-8C6EE7CB7AAF}"/>
          </ac:spMkLst>
        </pc:spChg>
        <pc:spChg chg="add mod">
          <ac:chgData name="Rosen Urkov" userId="79478194-6c1f-4d7f-9557-b704af2ee27d" providerId="ADAL" clId="{1C4691A1-C5C9-4F57-B418-35B61DE04BA4}" dt="2020-04-22T14:53:46.643" v="75" actId="1076"/>
          <ac:spMkLst>
            <pc:docMk/>
            <pc:sldMk cId="1190073158" sldId="439"/>
            <ac:spMk id="8" creationId="{36420B2B-63EC-4BEB-81C4-1E13EBE22630}"/>
          </ac:spMkLst>
        </pc:spChg>
        <pc:spChg chg="mod">
          <ac:chgData name="Rosen Urkov" userId="79478194-6c1f-4d7f-9557-b704af2ee27d" providerId="ADAL" clId="{1C4691A1-C5C9-4F57-B418-35B61DE04BA4}" dt="2020-04-22T14:54:29.727" v="86" actId="1076"/>
          <ac:spMkLst>
            <pc:docMk/>
            <pc:sldMk cId="1190073158" sldId="439"/>
            <ac:spMk id="9" creationId="{047DD582-40EB-4302-93C9-4F526D2D0B87}"/>
          </ac:spMkLst>
        </pc:spChg>
        <pc:spChg chg="add mod">
          <ac:chgData name="Rosen Urkov" userId="79478194-6c1f-4d7f-9557-b704af2ee27d" providerId="ADAL" clId="{1C4691A1-C5C9-4F57-B418-35B61DE04BA4}" dt="2020-04-22T14:54:07.079" v="81" actId="1076"/>
          <ac:spMkLst>
            <pc:docMk/>
            <pc:sldMk cId="1190073158" sldId="439"/>
            <ac:spMk id="10" creationId="{BD0D0146-8A68-430C-92A2-5E4DFA4ABC24}"/>
          </ac:spMkLst>
        </pc:spChg>
      </pc:sldChg>
    </pc:docChg>
  </pc:docChgLst>
  <pc:docChgLst>
    <pc:chgData name="Petar Raykov" userId="a6123e56-83a2-4669-92a8-b273d65d19eb" providerId="ADAL" clId="{C185FB86-9558-4A91-B9B8-9734BE26D5A5}"/>
  </pc:docChgLst>
  <pc:docChgLst>
    <pc:chgData name="Petar Raykov" userId="S::praykov@telerikacademy.com::a6123e56-83a2-4669-92a8-b273d65d19eb" providerId="AD" clId="Web-{2BE872B8-BB54-9E86-162C-2A08D537F7B8}"/>
  </pc:docChgLst>
  <pc:docChgLst>
    <pc:chgData name="Nadya Atanasova" userId="1f25ba50-5dad-446e-8701-c097d0dfa860" providerId="ADAL" clId="{C483CBF9-5E44-4F2B-82F3-0833371F2C59}"/>
    <pc:docChg chg="custSel delSld modSld">
      <pc:chgData name="Nadya Atanasova" userId="1f25ba50-5dad-446e-8701-c097d0dfa860" providerId="ADAL" clId="{C483CBF9-5E44-4F2B-82F3-0833371F2C59}" dt="2019-09-09T12:33:10.677" v="22" actId="14100"/>
      <pc:docMkLst>
        <pc:docMk/>
      </pc:docMkLst>
    </pc:docChg>
  </pc:docChgLst>
  <pc:docChgLst>
    <pc:chgData name="Martin Veshev" userId="8049d213-4a4d-4724-98fe-ea12af2f3ced" providerId="ADAL" clId="{AEBA5765-47B9-45CB-978D-F25DF8558D1F}"/>
    <pc:docChg chg="undo custSel addSld delSld modSld sldOrd">
      <pc:chgData name="Martin Veshev" userId="8049d213-4a4d-4724-98fe-ea12af2f3ced" providerId="ADAL" clId="{AEBA5765-47B9-45CB-978D-F25DF8558D1F}" dt="2019-10-23T11:56:46.517" v="2067" actId="20577"/>
      <pc:docMkLst>
        <pc:docMk/>
      </pc:docMkLst>
      <pc:sldChg chg="modSp">
        <pc:chgData name="Martin Veshev" userId="8049d213-4a4d-4724-98fe-ea12af2f3ced" providerId="ADAL" clId="{AEBA5765-47B9-45CB-978D-F25DF8558D1F}" dt="2019-10-23T11:56:46.517" v="2067" actId="20577"/>
        <pc:sldMkLst>
          <pc:docMk/>
          <pc:sldMk cId="3441698043" sldId="314"/>
        </pc:sldMkLst>
        <pc:spChg chg="mod">
          <ac:chgData name="Martin Veshev" userId="8049d213-4a4d-4724-98fe-ea12af2f3ced" providerId="ADAL" clId="{AEBA5765-47B9-45CB-978D-F25DF8558D1F}" dt="2019-10-23T11:56:46.517" v="2067" actId="20577"/>
          <ac:spMkLst>
            <pc:docMk/>
            <pc:sldMk cId="3441698043" sldId="314"/>
            <ac:spMk id="5" creationId="{B21184D9-9051-4BD8-B405-799762F6A715}"/>
          </ac:spMkLst>
        </pc:spChg>
      </pc:sldChg>
      <pc:sldChg chg="add">
        <pc:chgData name="Martin Veshev" userId="8049d213-4a4d-4724-98fe-ea12af2f3ced" providerId="ADAL" clId="{AEBA5765-47B9-45CB-978D-F25DF8558D1F}" dt="2019-10-23T11:24:52.734" v="1845"/>
        <pc:sldMkLst>
          <pc:docMk/>
          <pc:sldMk cId="400439092" sldId="318"/>
        </pc:sldMkLst>
      </pc:sldChg>
      <pc:sldChg chg="addSp delSp modSp">
        <pc:chgData name="Martin Veshev" userId="8049d213-4a4d-4724-98fe-ea12af2f3ced" providerId="ADAL" clId="{AEBA5765-47B9-45CB-978D-F25DF8558D1F}" dt="2019-10-11T11:49:45.061" v="994" actId="1076"/>
        <pc:sldMkLst>
          <pc:docMk/>
          <pc:sldMk cId="3852934563" sldId="333"/>
        </pc:sldMkLst>
        <pc:spChg chg="mod">
          <ac:chgData name="Martin Veshev" userId="8049d213-4a4d-4724-98fe-ea12af2f3ced" providerId="ADAL" clId="{AEBA5765-47B9-45CB-978D-F25DF8558D1F}" dt="2019-10-11T11:48:46.962" v="991" actId="20577"/>
          <ac:spMkLst>
            <pc:docMk/>
            <pc:sldMk cId="3852934563" sldId="333"/>
            <ac:spMk id="3" creationId="{386495AD-7500-482A-8F84-E29C0480BD0F}"/>
          </ac:spMkLst>
        </pc:spChg>
        <pc:spChg chg="add del mod">
          <ac:chgData name="Martin Veshev" userId="8049d213-4a4d-4724-98fe-ea12af2f3ced" providerId="ADAL" clId="{AEBA5765-47B9-45CB-978D-F25DF8558D1F}" dt="2019-10-11T11:46:01.290" v="971"/>
          <ac:spMkLst>
            <pc:docMk/>
            <pc:sldMk cId="3852934563" sldId="333"/>
            <ac:spMk id="4" creationId="{4DEDA68D-7163-4586-BC80-2593544D3D8E}"/>
          </ac:spMkLst>
        </pc:spChg>
        <pc:spChg chg="add del mod">
          <ac:chgData name="Martin Veshev" userId="8049d213-4a4d-4724-98fe-ea12af2f3ced" providerId="ADAL" clId="{AEBA5765-47B9-45CB-978D-F25DF8558D1F}" dt="2019-10-11T11:46:01.290" v="971"/>
          <ac:spMkLst>
            <pc:docMk/>
            <pc:sldMk cId="3852934563" sldId="333"/>
            <ac:spMk id="5" creationId="{B7B0772B-37E0-465B-B564-8716DCFA1128}"/>
          </ac:spMkLst>
        </pc:spChg>
        <pc:spChg chg="del mod">
          <ac:chgData name="Martin Veshev" userId="8049d213-4a4d-4724-98fe-ea12af2f3ced" providerId="ADAL" clId="{AEBA5765-47B9-45CB-978D-F25DF8558D1F}" dt="2019-10-11T11:45:56.568" v="970" actId="478"/>
          <ac:spMkLst>
            <pc:docMk/>
            <pc:sldMk cId="3852934563" sldId="333"/>
            <ac:spMk id="6" creationId="{13B1A205-7511-4D29-9E1B-A763BF96741C}"/>
          </ac:spMkLst>
        </pc:spChg>
        <pc:spChg chg="del mod">
          <ac:chgData name="Martin Veshev" userId="8049d213-4a4d-4724-98fe-ea12af2f3ced" providerId="ADAL" clId="{AEBA5765-47B9-45CB-978D-F25DF8558D1F}" dt="2019-10-11T11:45:54.750" v="968" actId="478"/>
          <ac:spMkLst>
            <pc:docMk/>
            <pc:sldMk cId="3852934563" sldId="333"/>
            <ac:spMk id="7" creationId="{DF497714-948A-44EA-B916-C55110BBFEA9}"/>
          </ac:spMkLst>
        </pc:spChg>
        <pc:spChg chg="del mod">
          <ac:chgData name="Martin Veshev" userId="8049d213-4a4d-4724-98fe-ea12af2f3ced" providerId="ADAL" clId="{AEBA5765-47B9-45CB-978D-F25DF8558D1F}" dt="2019-10-11T11:45:55.570" v="969" actId="478"/>
          <ac:spMkLst>
            <pc:docMk/>
            <pc:sldMk cId="3852934563" sldId="333"/>
            <ac:spMk id="8" creationId="{852D0A60-CA22-43BC-8639-AE16A31CA526}"/>
          </ac:spMkLst>
        </pc:spChg>
        <pc:picChg chg="add mod">
          <ac:chgData name="Martin Veshev" userId="8049d213-4a4d-4724-98fe-ea12af2f3ced" providerId="ADAL" clId="{AEBA5765-47B9-45CB-978D-F25DF8558D1F}" dt="2019-10-11T11:49:45.061" v="994" actId="1076"/>
          <ac:picMkLst>
            <pc:docMk/>
            <pc:sldMk cId="3852934563" sldId="333"/>
            <ac:picMk id="1026" creationId="{421E2DB6-3D7F-479C-A40B-A3F77FEAABA1}"/>
          </ac:picMkLst>
        </pc:picChg>
      </pc:sldChg>
      <pc:sldChg chg="modSp">
        <pc:chgData name="Martin Veshev" userId="8049d213-4a4d-4724-98fe-ea12af2f3ced" providerId="ADAL" clId="{AEBA5765-47B9-45CB-978D-F25DF8558D1F}" dt="2019-10-11T11:40:24.208" v="902" actId="20577"/>
        <pc:sldMkLst>
          <pc:docMk/>
          <pc:sldMk cId="1410324220" sldId="334"/>
        </pc:sldMkLst>
        <pc:spChg chg="mod">
          <ac:chgData name="Martin Veshev" userId="8049d213-4a4d-4724-98fe-ea12af2f3ced" providerId="ADAL" clId="{AEBA5765-47B9-45CB-978D-F25DF8558D1F}" dt="2019-10-11T11:40:24.208" v="902" actId="20577"/>
          <ac:spMkLst>
            <pc:docMk/>
            <pc:sldMk cId="1410324220" sldId="334"/>
            <ac:spMk id="2" creationId="{DE077A82-6BED-4FD1-A8B9-5AB3318AD881}"/>
          </ac:spMkLst>
        </pc:spChg>
        <pc:spChg chg="mod">
          <ac:chgData name="Martin Veshev" userId="8049d213-4a4d-4724-98fe-ea12af2f3ced" providerId="ADAL" clId="{AEBA5765-47B9-45CB-978D-F25DF8558D1F}" dt="2019-10-11T11:40:21.179" v="901" actId="20577"/>
          <ac:spMkLst>
            <pc:docMk/>
            <pc:sldMk cId="1410324220" sldId="334"/>
            <ac:spMk id="3" creationId="{386495AD-7500-482A-8F84-E29C0480BD0F}"/>
          </ac:spMkLst>
        </pc:spChg>
      </pc:sldChg>
      <pc:sldChg chg="add">
        <pc:chgData name="Martin Veshev" userId="8049d213-4a4d-4724-98fe-ea12af2f3ced" providerId="ADAL" clId="{AEBA5765-47B9-45CB-978D-F25DF8558D1F}" dt="2019-10-23T11:49:08.307" v="1979"/>
        <pc:sldMkLst>
          <pc:docMk/>
          <pc:sldMk cId="1300494821" sldId="348"/>
        </pc:sldMkLst>
      </pc:sldChg>
      <pc:sldChg chg="addSp delSp modSp add">
        <pc:chgData name="Martin Veshev" userId="8049d213-4a4d-4724-98fe-ea12af2f3ced" providerId="ADAL" clId="{AEBA5765-47B9-45CB-978D-F25DF8558D1F}" dt="2019-10-23T11:24:38.197" v="1844" actId="1076"/>
        <pc:sldMkLst>
          <pc:docMk/>
          <pc:sldMk cId="606099711" sldId="349"/>
        </pc:sldMkLst>
        <pc:spChg chg="mod">
          <ac:chgData name="Martin Veshev" userId="8049d213-4a4d-4724-98fe-ea12af2f3ced" providerId="ADAL" clId="{AEBA5765-47B9-45CB-978D-F25DF8558D1F}" dt="2019-10-23T11:24:27.247" v="1840" actId="14100"/>
          <ac:spMkLst>
            <pc:docMk/>
            <pc:sldMk cId="606099711" sldId="349"/>
            <ac:spMk id="2" creationId="{F1B9F736-8A18-4500-A1AB-D2EAF6ECBAB4}"/>
          </ac:spMkLst>
        </pc:spChg>
        <pc:spChg chg="del mod">
          <ac:chgData name="Martin Veshev" userId="8049d213-4a4d-4724-98fe-ea12af2f3ced" providerId="ADAL" clId="{AEBA5765-47B9-45CB-978D-F25DF8558D1F}" dt="2019-10-23T11:24:33.671" v="1843" actId="478"/>
          <ac:spMkLst>
            <pc:docMk/>
            <pc:sldMk cId="606099711" sldId="349"/>
            <ac:spMk id="4" creationId="{317DAA5A-BD1B-4CFD-8F06-9A081A91DDC8}"/>
          </ac:spMkLst>
        </pc:spChg>
        <pc:spChg chg="add mod">
          <ac:chgData name="Martin Veshev" userId="8049d213-4a4d-4724-98fe-ea12af2f3ced" providerId="ADAL" clId="{AEBA5765-47B9-45CB-978D-F25DF8558D1F}" dt="2019-10-23T11:24:38.197" v="1844" actId="1076"/>
          <ac:spMkLst>
            <pc:docMk/>
            <pc:sldMk cId="606099711" sldId="349"/>
            <ac:spMk id="5" creationId="{B217A408-1A14-41D5-AFE9-ECF5EBD6DC26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26:36.300" v="1856" actId="1076"/>
        <pc:sldMkLst>
          <pc:docMk/>
          <pc:sldMk cId="3611730124" sldId="350"/>
        </pc:sldMkLst>
        <pc:spChg chg="add mod">
          <ac:chgData name="Martin Veshev" userId="8049d213-4a4d-4724-98fe-ea12af2f3ced" providerId="ADAL" clId="{AEBA5765-47B9-45CB-978D-F25DF8558D1F}" dt="2019-10-23T11:25:30.579" v="1848" actId="1076"/>
          <ac:spMkLst>
            <pc:docMk/>
            <pc:sldMk cId="3611730124" sldId="350"/>
            <ac:spMk id="2" creationId="{E06562A1-D80D-4D72-AAF3-16A79851F0A2}"/>
          </ac:spMkLst>
        </pc:spChg>
        <pc:spChg chg="add mod">
          <ac:chgData name="Martin Veshev" userId="8049d213-4a4d-4724-98fe-ea12af2f3ced" providerId="ADAL" clId="{AEBA5765-47B9-45CB-978D-F25DF8558D1F}" dt="2019-10-23T11:26:12.747" v="1852" actId="14100"/>
          <ac:spMkLst>
            <pc:docMk/>
            <pc:sldMk cId="3611730124" sldId="350"/>
            <ac:spMk id="3" creationId="{ADC6B808-238B-41D8-9600-1B990A1735D1}"/>
          </ac:spMkLst>
        </pc:spChg>
        <pc:spChg chg="add mod">
          <ac:chgData name="Martin Veshev" userId="8049d213-4a4d-4724-98fe-ea12af2f3ced" providerId="ADAL" clId="{AEBA5765-47B9-45CB-978D-F25DF8558D1F}" dt="2019-10-23T11:26:36.300" v="1856" actId="1076"/>
          <ac:spMkLst>
            <pc:docMk/>
            <pc:sldMk cId="3611730124" sldId="350"/>
            <ac:spMk id="6" creationId="{9E98A452-8C45-4937-9A0C-3887255C8526}"/>
          </ac:spMkLst>
        </pc:spChg>
        <pc:spChg chg="del">
          <ac:chgData name="Martin Veshev" userId="8049d213-4a4d-4724-98fe-ea12af2f3ced" providerId="ADAL" clId="{AEBA5765-47B9-45CB-978D-F25DF8558D1F}" dt="2019-10-23T11:25:27.101" v="1846" actId="478"/>
          <ac:spMkLst>
            <pc:docMk/>
            <pc:sldMk cId="3611730124" sldId="350"/>
            <ac:spMk id="9" creationId="{23C4D852-1704-440D-AC4A-132CA6FD7917}"/>
          </ac:spMkLst>
        </pc:spChg>
        <pc:spChg chg="del">
          <ac:chgData name="Martin Veshev" userId="8049d213-4a4d-4724-98fe-ea12af2f3ced" providerId="ADAL" clId="{AEBA5765-47B9-45CB-978D-F25DF8558D1F}" dt="2019-10-23T11:26:07.389" v="1849" actId="478"/>
          <ac:spMkLst>
            <pc:docMk/>
            <pc:sldMk cId="3611730124" sldId="350"/>
            <ac:spMk id="10" creationId="{3075E9F1-4292-485E-AB37-9AE0CD4F6DD5}"/>
          </ac:spMkLst>
        </pc:spChg>
        <pc:spChg chg="del">
          <ac:chgData name="Martin Veshev" userId="8049d213-4a4d-4724-98fe-ea12af2f3ced" providerId="ADAL" clId="{AEBA5765-47B9-45CB-978D-F25DF8558D1F}" dt="2019-10-23T11:26:29.780" v="1853" actId="478"/>
          <ac:spMkLst>
            <pc:docMk/>
            <pc:sldMk cId="3611730124" sldId="350"/>
            <ac:spMk id="11" creationId="{3D28A92A-E717-41AB-BBD3-CBC7CDAE9896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44:13.940" v="1953" actId="478"/>
        <pc:sldMkLst>
          <pc:docMk/>
          <pc:sldMk cId="2538151880" sldId="351"/>
        </pc:sldMkLst>
        <pc:spChg chg="del mod">
          <ac:chgData name="Martin Veshev" userId="8049d213-4a4d-4724-98fe-ea12af2f3ced" providerId="ADAL" clId="{AEBA5765-47B9-45CB-978D-F25DF8558D1F}" dt="2019-10-23T11:42:31.164" v="1896" actId="478"/>
          <ac:spMkLst>
            <pc:docMk/>
            <pc:sldMk cId="2538151880" sldId="351"/>
            <ac:spMk id="2" creationId="{E2EB5909-02AD-4F37-B2E0-1A5156705F74}"/>
          </ac:spMkLst>
        </pc:spChg>
        <pc:spChg chg="del mod">
          <ac:chgData name="Martin Veshev" userId="8049d213-4a4d-4724-98fe-ea12af2f3ced" providerId="ADAL" clId="{AEBA5765-47B9-45CB-978D-F25DF8558D1F}" dt="2019-10-23T11:42:42.821" v="1900" actId="478"/>
          <ac:spMkLst>
            <pc:docMk/>
            <pc:sldMk cId="2538151880" sldId="351"/>
            <ac:spMk id="3" creationId="{518F9891-EA82-4A65-8B47-52176423A3C3}"/>
          </ac:spMkLst>
        </pc:spChg>
        <pc:spChg chg="mod">
          <ac:chgData name="Martin Veshev" userId="8049d213-4a4d-4724-98fe-ea12af2f3ced" providerId="ADAL" clId="{AEBA5765-47B9-45CB-978D-F25DF8558D1F}" dt="2019-10-23T11:27:23.236" v="1859" actId="20577"/>
          <ac:spMkLst>
            <pc:docMk/>
            <pc:sldMk cId="2538151880" sldId="351"/>
            <ac:spMk id="4" creationId="{9107E555-5434-4FA3-B189-CB516FD9D25E}"/>
          </ac:spMkLst>
        </pc:spChg>
        <pc:spChg chg="mod">
          <ac:chgData name="Martin Veshev" userId="8049d213-4a4d-4724-98fe-ea12af2f3ced" providerId="ADAL" clId="{AEBA5765-47B9-45CB-978D-F25DF8558D1F}" dt="2019-10-23T11:42:56.772" v="1941" actId="20577"/>
          <ac:spMkLst>
            <pc:docMk/>
            <pc:sldMk cId="2538151880" sldId="351"/>
            <ac:spMk id="5" creationId="{D909E60E-428E-4D13-A1A8-25712B085BBB}"/>
          </ac:spMkLst>
        </pc:spChg>
        <pc:spChg chg="del">
          <ac:chgData name="Martin Veshev" userId="8049d213-4a4d-4724-98fe-ea12af2f3ced" providerId="ADAL" clId="{AEBA5765-47B9-45CB-978D-F25DF8558D1F}" dt="2019-10-23T11:44:13.940" v="1953" actId="478"/>
          <ac:spMkLst>
            <pc:docMk/>
            <pc:sldMk cId="2538151880" sldId="351"/>
            <ac:spMk id="6" creationId="{4CC30C08-C382-4027-AA72-5227D38DDEF9}"/>
          </ac:spMkLst>
        </pc:spChg>
        <pc:spChg chg="add mod">
          <ac:chgData name="Martin Veshev" userId="8049d213-4a4d-4724-98fe-ea12af2f3ced" providerId="ADAL" clId="{AEBA5765-47B9-45CB-978D-F25DF8558D1F}" dt="2019-10-23T11:42:40.282" v="1899" actId="1076"/>
          <ac:spMkLst>
            <pc:docMk/>
            <pc:sldMk cId="2538151880" sldId="351"/>
            <ac:spMk id="7" creationId="{578B3CF8-A9C0-4D37-A29A-1C2453A78B9B}"/>
          </ac:spMkLst>
        </pc:spChg>
        <pc:spChg chg="add mod">
          <ac:chgData name="Martin Veshev" userId="8049d213-4a4d-4724-98fe-ea12af2f3ced" providerId="ADAL" clId="{AEBA5765-47B9-45CB-978D-F25DF8558D1F}" dt="2019-10-23T11:44:11.565" v="1952" actId="20577"/>
          <ac:spMkLst>
            <pc:docMk/>
            <pc:sldMk cId="2538151880" sldId="351"/>
            <ac:spMk id="8" creationId="{78B4178B-AB04-489C-86FF-04FAFC343674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46:30.326" v="1960" actId="14100"/>
        <pc:sldMkLst>
          <pc:docMk/>
          <pc:sldMk cId="1678928340" sldId="352"/>
        </pc:sldMkLst>
        <pc:spChg chg="del">
          <ac:chgData name="Martin Veshev" userId="8049d213-4a4d-4724-98fe-ea12af2f3ced" providerId="ADAL" clId="{AEBA5765-47B9-45CB-978D-F25DF8558D1F}" dt="2019-10-23T11:45:03.084" v="1954" actId="478"/>
          <ac:spMkLst>
            <pc:docMk/>
            <pc:sldMk cId="1678928340" sldId="352"/>
            <ac:spMk id="4" creationId="{8E323F05-845E-4BE3-A1CC-0699045A7549}"/>
          </ac:spMkLst>
        </pc:spChg>
        <pc:spChg chg="del">
          <ac:chgData name="Martin Veshev" userId="8049d213-4a4d-4724-98fe-ea12af2f3ced" providerId="ADAL" clId="{AEBA5765-47B9-45CB-978D-F25DF8558D1F}" dt="2019-10-23T11:46:24.468" v="1957" actId="478"/>
          <ac:spMkLst>
            <pc:docMk/>
            <pc:sldMk cId="1678928340" sldId="352"/>
            <ac:spMk id="5" creationId="{8EDCBE1F-7CE5-47B3-8F8B-3E76073BC4F3}"/>
          </ac:spMkLst>
        </pc:spChg>
        <pc:spChg chg="add mod">
          <ac:chgData name="Martin Veshev" userId="8049d213-4a4d-4724-98fe-ea12af2f3ced" providerId="ADAL" clId="{AEBA5765-47B9-45CB-978D-F25DF8558D1F}" dt="2019-10-23T11:45:07.269" v="1956" actId="1076"/>
          <ac:spMkLst>
            <pc:docMk/>
            <pc:sldMk cId="1678928340" sldId="352"/>
            <ac:spMk id="6" creationId="{244C5959-E687-489D-848D-B3FABF5B30FB}"/>
          </ac:spMkLst>
        </pc:spChg>
        <pc:spChg chg="add mod">
          <ac:chgData name="Martin Veshev" userId="8049d213-4a4d-4724-98fe-ea12af2f3ced" providerId="ADAL" clId="{AEBA5765-47B9-45CB-978D-F25DF8558D1F}" dt="2019-10-23T11:46:30.326" v="1960" actId="14100"/>
          <ac:spMkLst>
            <pc:docMk/>
            <pc:sldMk cId="1678928340" sldId="352"/>
            <ac:spMk id="7" creationId="{3922D3DB-E11A-4E2F-AA41-FA7C03988356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48:51.230" v="1978" actId="1076"/>
        <pc:sldMkLst>
          <pc:docMk/>
          <pc:sldMk cId="3253661957" sldId="353"/>
        </pc:sldMkLst>
        <pc:spChg chg="add mod">
          <ac:chgData name="Martin Veshev" userId="8049d213-4a4d-4724-98fe-ea12af2f3ced" providerId="ADAL" clId="{AEBA5765-47B9-45CB-978D-F25DF8558D1F}" dt="2019-10-23T11:48:10.663" v="1969" actId="404"/>
          <ac:spMkLst>
            <pc:docMk/>
            <pc:sldMk cId="3253661957" sldId="353"/>
            <ac:spMk id="2" creationId="{8BCDDE40-17E1-4ED3-A97D-656839C278EF}"/>
          </ac:spMkLst>
        </pc:spChg>
        <pc:spChg chg="del">
          <ac:chgData name="Martin Veshev" userId="8049d213-4a4d-4724-98fe-ea12af2f3ced" providerId="ADAL" clId="{AEBA5765-47B9-45CB-978D-F25DF8558D1F}" dt="2019-10-23T11:47:31.276" v="1961" actId="478"/>
          <ac:spMkLst>
            <pc:docMk/>
            <pc:sldMk cId="3253661957" sldId="353"/>
            <ac:spMk id="7" creationId="{124587AA-7F95-4B92-813C-7B2AF95D2718}"/>
          </ac:spMkLst>
        </pc:spChg>
        <pc:spChg chg="del">
          <ac:chgData name="Martin Veshev" userId="8049d213-4a4d-4724-98fe-ea12af2f3ced" providerId="ADAL" clId="{AEBA5765-47B9-45CB-978D-F25DF8558D1F}" dt="2019-10-23T11:48:27.012" v="1970" actId="478"/>
          <ac:spMkLst>
            <pc:docMk/>
            <pc:sldMk cId="3253661957" sldId="353"/>
            <ac:spMk id="8" creationId="{6D18F44E-C0CF-49BF-9943-7454B68F2EEA}"/>
          </ac:spMkLst>
        </pc:spChg>
        <pc:spChg chg="del">
          <ac:chgData name="Martin Veshev" userId="8049d213-4a4d-4724-98fe-ea12af2f3ced" providerId="ADAL" clId="{AEBA5765-47B9-45CB-978D-F25DF8558D1F}" dt="2019-10-23T11:47:56.397" v="1964" actId="478"/>
          <ac:spMkLst>
            <pc:docMk/>
            <pc:sldMk cId="3253661957" sldId="353"/>
            <ac:spMk id="9" creationId="{24AD0D22-C170-4096-9E1C-4F618EBA5F2D}"/>
          </ac:spMkLst>
        </pc:spChg>
        <pc:spChg chg="del">
          <ac:chgData name="Martin Veshev" userId="8049d213-4a4d-4724-98fe-ea12af2f3ced" providerId="ADAL" clId="{AEBA5765-47B9-45CB-978D-F25DF8558D1F}" dt="2019-10-23T11:48:32.437" v="1974" actId="478"/>
          <ac:spMkLst>
            <pc:docMk/>
            <pc:sldMk cId="3253661957" sldId="353"/>
            <ac:spMk id="10" creationId="{69BEF835-67EE-4CF6-A4A6-C22004213BCB}"/>
          </ac:spMkLst>
        </pc:spChg>
        <pc:spChg chg="add mod">
          <ac:chgData name="Martin Veshev" userId="8049d213-4a4d-4724-98fe-ea12af2f3ced" providerId="ADAL" clId="{AEBA5765-47B9-45CB-978D-F25DF8558D1F}" dt="2019-10-23T11:48:04.458" v="1968" actId="404"/>
          <ac:spMkLst>
            <pc:docMk/>
            <pc:sldMk cId="3253661957" sldId="353"/>
            <ac:spMk id="11" creationId="{3A56F11B-EACD-45E4-A11C-6C8604C37E60}"/>
          </ac:spMkLst>
        </pc:spChg>
        <pc:spChg chg="add mod">
          <ac:chgData name="Martin Veshev" userId="8049d213-4a4d-4724-98fe-ea12af2f3ced" providerId="ADAL" clId="{AEBA5765-47B9-45CB-978D-F25DF8558D1F}" dt="2019-10-23T11:48:30.525" v="1973" actId="404"/>
          <ac:spMkLst>
            <pc:docMk/>
            <pc:sldMk cId="3253661957" sldId="353"/>
            <ac:spMk id="12" creationId="{F37A8CC9-7EB9-41D5-B08D-BA2572699EFE}"/>
          </ac:spMkLst>
        </pc:spChg>
        <pc:spChg chg="add mod">
          <ac:chgData name="Martin Veshev" userId="8049d213-4a4d-4724-98fe-ea12af2f3ced" providerId="ADAL" clId="{AEBA5765-47B9-45CB-978D-F25DF8558D1F}" dt="2019-10-23T11:48:51.230" v="1978" actId="1076"/>
          <ac:spMkLst>
            <pc:docMk/>
            <pc:sldMk cId="3253661957" sldId="353"/>
            <ac:spMk id="13" creationId="{CE07B96E-FED4-40A4-866B-B84020F61CD8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50:32.431" v="1991" actId="1076"/>
        <pc:sldMkLst>
          <pc:docMk/>
          <pc:sldMk cId="2746963835" sldId="361"/>
        </pc:sldMkLst>
        <pc:spChg chg="add mod">
          <ac:chgData name="Martin Veshev" userId="8049d213-4a4d-4724-98fe-ea12af2f3ced" providerId="ADAL" clId="{AEBA5765-47B9-45CB-978D-F25DF8558D1F}" dt="2019-10-23T11:49:58.733" v="1988" actId="14100"/>
          <ac:spMkLst>
            <pc:docMk/>
            <pc:sldMk cId="2746963835" sldId="361"/>
            <ac:spMk id="2" creationId="{07D5D8BE-6C76-4C80-B69F-606CF0644643}"/>
          </ac:spMkLst>
        </pc:spChg>
        <pc:spChg chg="add mod">
          <ac:chgData name="Martin Veshev" userId="8049d213-4a4d-4724-98fe-ea12af2f3ced" providerId="ADAL" clId="{AEBA5765-47B9-45CB-978D-F25DF8558D1F}" dt="2019-10-23T11:50:32.431" v="1991" actId="1076"/>
          <ac:spMkLst>
            <pc:docMk/>
            <pc:sldMk cId="2746963835" sldId="361"/>
            <ac:spMk id="3" creationId="{133D51F5-FF40-4259-83FA-096A81C90A0B}"/>
          </ac:spMkLst>
        </pc:spChg>
        <pc:spChg chg="del">
          <ac:chgData name="Martin Veshev" userId="8049d213-4a4d-4724-98fe-ea12af2f3ced" providerId="ADAL" clId="{AEBA5765-47B9-45CB-978D-F25DF8558D1F}" dt="2019-10-23T11:49:53.796" v="1985" actId="478"/>
          <ac:spMkLst>
            <pc:docMk/>
            <pc:sldMk cId="2746963835" sldId="361"/>
            <ac:spMk id="6" creationId="{1488A2D8-72B4-425B-9001-9C7C8F377623}"/>
          </ac:spMkLst>
        </pc:spChg>
        <pc:spChg chg="add del mod">
          <ac:chgData name="Martin Veshev" userId="8049d213-4a4d-4724-98fe-ea12af2f3ced" providerId="ADAL" clId="{AEBA5765-47B9-45CB-978D-F25DF8558D1F}" dt="2019-10-23T11:50:29.796" v="1989" actId="478"/>
          <ac:spMkLst>
            <pc:docMk/>
            <pc:sldMk cId="2746963835" sldId="361"/>
            <ac:spMk id="7" creationId="{DCCDD64B-A9C2-49E5-A714-7DF1EA89CF79}"/>
          </ac:spMkLst>
        </pc:spChg>
      </pc:sldChg>
      <pc:sldChg chg="ord">
        <pc:chgData name="Martin Veshev" userId="8049d213-4a4d-4724-98fe-ea12af2f3ced" providerId="ADAL" clId="{AEBA5765-47B9-45CB-978D-F25DF8558D1F}" dt="2019-10-23T11:55:18.628" v="2063"/>
        <pc:sldMkLst>
          <pc:docMk/>
          <pc:sldMk cId="2092072623" sldId="362"/>
        </pc:sldMkLst>
      </pc:sldChg>
      <pc:sldChg chg="modSp modAnim delCm modCm">
        <pc:chgData name="Martin Veshev" userId="8049d213-4a4d-4724-98fe-ea12af2f3ced" providerId="ADAL" clId="{AEBA5765-47B9-45CB-978D-F25DF8558D1F}" dt="2019-10-17T09:48:28.839" v="1083" actId="313"/>
        <pc:sldMkLst>
          <pc:docMk/>
          <pc:sldMk cId="3046243381" sldId="367"/>
        </pc:sldMkLst>
        <pc:spChg chg="mod">
          <ac:chgData name="Martin Veshev" userId="8049d213-4a4d-4724-98fe-ea12af2f3ced" providerId="ADAL" clId="{AEBA5765-47B9-45CB-978D-F25DF8558D1F}" dt="2019-10-11T11:44:01.488" v="963" actId="20577"/>
          <ac:spMkLst>
            <pc:docMk/>
            <pc:sldMk cId="3046243381" sldId="367"/>
            <ac:spMk id="2" creationId="{79A91C82-12AD-40E3-A331-90FEEE996B33}"/>
          </ac:spMkLst>
        </pc:spChg>
        <pc:spChg chg="mod">
          <ac:chgData name="Martin Veshev" userId="8049d213-4a4d-4724-98fe-ea12af2f3ced" providerId="ADAL" clId="{AEBA5765-47B9-45CB-978D-F25DF8558D1F}" dt="2019-10-17T09:48:28.839" v="1083" actId="313"/>
          <ac:spMkLst>
            <pc:docMk/>
            <pc:sldMk cId="3046243381" sldId="367"/>
            <ac:spMk id="3" creationId="{ED032251-5B13-4A82-81EF-DB35118B863B}"/>
          </ac:spMkLst>
        </pc:spChg>
        <pc:spChg chg="mod">
          <ac:chgData name="Martin Veshev" userId="8049d213-4a4d-4724-98fe-ea12af2f3ced" providerId="ADAL" clId="{AEBA5765-47B9-45CB-978D-F25DF8558D1F}" dt="2019-10-11T12:14:11.694" v="1015" actId="313"/>
          <ac:spMkLst>
            <pc:docMk/>
            <pc:sldMk cId="3046243381" sldId="367"/>
            <ac:spMk id="5" creationId="{5CE9A410-649B-41B8-997A-D4725ACABEB2}"/>
          </ac:spMkLst>
        </pc:spChg>
      </pc:sldChg>
      <pc:sldChg chg="modSp">
        <pc:chgData name="Martin Veshev" userId="8049d213-4a4d-4724-98fe-ea12af2f3ced" providerId="ADAL" clId="{AEBA5765-47B9-45CB-978D-F25DF8558D1F}" dt="2019-10-11T14:54:00.149" v="1020" actId="313"/>
        <pc:sldMkLst>
          <pc:docMk/>
          <pc:sldMk cId="2145886326" sldId="400"/>
        </pc:sldMkLst>
        <pc:spChg chg="mod">
          <ac:chgData name="Martin Veshev" userId="8049d213-4a4d-4724-98fe-ea12af2f3ced" providerId="ADAL" clId="{AEBA5765-47B9-45CB-978D-F25DF8558D1F}" dt="2019-10-11T14:54:00.149" v="1020" actId="313"/>
          <ac:spMkLst>
            <pc:docMk/>
            <pc:sldMk cId="2145886326" sldId="400"/>
            <ac:spMk id="4" creationId="{37CD1502-848B-46C3-83A1-E3785499262C}"/>
          </ac:spMkLst>
        </pc:spChg>
      </pc:sldChg>
      <pc:sldChg chg="modTransition">
        <pc:chgData name="Martin Veshev" userId="8049d213-4a4d-4724-98fe-ea12af2f3ced" providerId="ADAL" clId="{AEBA5765-47B9-45CB-978D-F25DF8558D1F}" dt="2019-10-11T10:39:19.247" v="1"/>
        <pc:sldMkLst>
          <pc:docMk/>
          <pc:sldMk cId="3086604633" sldId="406"/>
        </pc:sldMkLst>
      </pc:sldChg>
      <pc:sldChg chg="addSp delSp modSp">
        <pc:chgData name="Martin Veshev" userId="8049d213-4a4d-4724-98fe-ea12af2f3ced" providerId="ADAL" clId="{AEBA5765-47B9-45CB-978D-F25DF8558D1F}" dt="2019-10-17T09:46:13.916" v="1025" actId="20577"/>
        <pc:sldMkLst>
          <pc:docMk/>
          <pc:sldMk cId="91061223" sldId="408"/>
        </pc:sldMkLst>
        <pc:spChg chg="add del mod">
          <ac:chgData name="Martin Veshev" userId="8049d213-4a4d-4724-98fe-ea12af2f3ced" providerId="ADAL" clId="{AEBA5765-47B9-45CB-978D-F25DF8558D1F}" dt="2019-10-11T10:43:16.760" v="92"/>
          <ac:spMkLst>
            <pc:docMk/>
            <pc:sldMk cId="91061223" sldId="408"/>
            <ac:spMk id="3" creationId="{E40C2256-9C18-45B1-9FA2-4FB8E01A86C6}"/>
          </ac:spMkLst>
        </pc:spChg>
        <pc:spChg chg="mod">
          <ac:chgData name="Martin Veshev" userId="8049d213-4a4d-4724-98fe-ea12af2f3ced" providerId="ADAL" clId="{AEBA5765-47B9-45CB-978D-F25DF8558D1F}" dt="2019-10-11T10:43:23.524" v="93"/>
          <ac:spMkLst>
            <pc:docMk/>
            <pc:sldMk cId="91061223" sldId="408"/>
            <ac:spMk id="4" creationId="{568AB892-5029-4053-B78F-89A1782733CF}"/>
          </ac:spMkLst>
        </pc:spChg>
        <pc:spChg chg="add mod">
          <ac:chgData name="Martin Veshev" userId="8049d213-4a4d-4724-98fe-ea12af2f3ced" providerId="ADAL" clId="{AEBA5765-47B9-45CB-978D-F25DF8558D1F}" dt="2019-10-11T10:44:06.326" v="123" actId="113"/>
          <ac:spMkLst>
            <pc:docMk/>
            <pc:sldMk cId="91061223" sldId="408"/>
            <ac:spMk id="5" creationId="{D920A92B-15D9-4709-8B43-4A3985848D44}"/>
          </ac:spMkLst>
        </pc:spChg>
        <pc:spChg chg="add mod">
          <ac:chgData name="Martin Veshev" userId="8049d213-4a4d-4724-98fe-ea12af2f3ced" providerId="ADAL" clId="{AEBA5765-47B9-45CB-978D-F25DF8558D1F}" dt="2019-10-11T11:07:57.049" v="558" actId="14100"/>
          <ac:spMkLst>
            <pc:docMk/>
            <pc:sldMk cId="91061223" sldId="408"/>
            <ac:spMk id="6" creationId="{7574BE85-8683-4841-9CC6-CA9B81BC6A43}"/>
          </ac:spMkLst>
        </pc:spChg>
        <pc:spChg chg="mod">
          <ac:chgData name="Martin Veshev" userId="8049d213-4a4d-4724-98fe-ea12af2f3ced" providerId="ADAL" clId="{AEBA5765-47B9-45CB-978D-F25DF8558D1F}" dt="2019-10-17T09:46:13.916" v="1025" actId="20577"/>
          <ac:spMkLst>
            <pc:docMk/>
            <pc:sldMk cId="91061223" sldId="408"/>
            <ac:spMk id="7" creationId="{41C36F12-4BE3-4674-BE6F-592C08CFF145}"/>
          </ac:spMkLst>
        </pc:spChg>
        <pc:spChg chg="del">
          <ac:chgData name="Martin Veshev" userId="8049d213-4a4d-4724-98fe-ea12af2f3ced" providerId="ADAL" clId="{AEBA5765-47B9-45CB-978D-F25DF8558D1F}" dt="2019-10-11T10:42:53.558" v="82" actId="478"/>
          <ac:spMkLst>
            <pc:docMk/>
            <pc:sldMk cId="91061223" sldId="408"/>
            <ac:spMk id="8" creationId="{E7F762E7-3AA8-4143-A66A-880A5F2AA107}"/>
          </ac:spMkLst>
        </pc:spChg>
        <pc:spChg chg="del">
          <ac:chgData name="Martin Veshev" userId="8049d213-4a4d-4724-98fe-ea12af2f3ced" providerId="ADAL" clId="{AEBA5765-47B9-45CB-978D-F25DF8558D1F}" dt="2019-10-11T10:42:55.501" v="83" actId="478"/>
          <ac:spMkLst>
            <pc:docMk/>
            <pc:sldMk cId="91061223" sldId="408"/>
            <ac:spMk id="9" creationId="{C9452FC1-F4A8-4661-97E8-0A2C5DF5857C}"/>
          </ac:spMkLst>
        </pc:spChg>
        <pc:spChg chg="del">
          <ac:chgData name="Martin Veshev" userId="8049d213-4a4d-4724-98fe-ea12af2f3ced" providerId="ADAL" clId="{AEBA5765-47B9-45CB-978D-F25DF8558D1F}" dt="2019-10-11T10:42:56.574" v="84" actId="478"/>
          <ac:spMkLst>
            <pc:docMk/>
            <pc:sldMk cId="91061223" sldId="408"/>
            <ac:spMk id="10" creationId="{7390BA1D-E8DF-4472-A5C1-D4A52424C3D7}"/>
          </ac:spMkLst>
        </pc:spChg>
      </pc:sldChg>
      <pc:sldChg chg="modSp">
        <pc:chgData name="Martin Veshev" userId="8049d213-4a4d-4724-98fe-ea12af2f3ced" providerId="ADAL" clId="{AEBA5765-47B9-45CB-978D-F25DF8558D1F}" dt="2019-10-17T09:46:40.596" v="1044" actId="20577"/>
        <pc:sldMkLst>
          <pc:docMk/>
          <pc:sldMk cId="2962494518" sldId="409"/>
        </pc:sldMkLst>
        <pc:spChg chg="mod">
          <ac:chgData name="Martin Veshev" userId="8049d213-4a4d-4724-98fe-ea12af2f3ced" providerId="ADAL" clId="{AEBA5765-47B9-45CB-978D-F25DF8558D1F}" dt="2019-10-11T11:01:26.392" v="538" actId="1076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11T11:01:26.392" v="538" actId="1076"/>
          <ac:spMkLst>
            <pc:docMk/>
            <pc:sldMk cId="2962494518" sldId="409"/>
            <ac:spMk id="4" creationId="{568AB892-5029-4053-B78F-89A1782733CF}"/>
          </ac:spMkLst>
        </pc:spChg>
        <pc:spChg chg="mod">
          <ac:chgData name="Martin Veshev" userId="8049d213-4a4d-4724-98fe-ea12af2f3ced" providerId="ADAL" clId="{AEBA5765-47B9-45CB-978D-F25DF8558D1F}" dt="2019-10-17T09:46:40.596" v="1044" actId="20577"/>
          <ac:spMkLst>
            <pc:docMk/>
            <pc:sldMk cId="2962494518" sldId="409"/>
            <ac:spMk id="5" creationId="{C7B924C2-8986-4F6B-AAB7-700FD3D0F818}"/>
          </ac:spMkLst>
        </pc:spChg>
        <pc:spChg chg="mod">
          <ac:chgData name="Martin Veshev" userId="8049d213-4a4d-4724-98fe-ea12af2f3ced" providerId="ADAL" clId="{AEBA5765-47B9-45CB-978D-F25DF8558D1F}" dt="2019-10-11T11:01:26.392" v="538" actId="1076"/>
          <ac:spMkLst>
            <pc:docMk/>
            <pc:sldMk cId="2962494518" sldId="409"/>
            <ac:spMk id="7" creationId="{4D31ADCB-3170-48A6-AF94-F80076A68534}"/>
          </ac:spMkLst>
        </pc:spChg>
      </pc:sldChg>
      <pc:sldChg chg="addSp delSp modSp add">
        <pc:chgData name="Martin Veshev" userId="8049d213-4a4d-4724-98fe-ea12af2f3ced" providerId="ADAL" clId="{AEBA5765-47B9-45CB-978D-F25DF8558D1F}" dt="2019-10-22T11:26:17.135" v="1412" actId="1076"/>
        <pc:sldMkLst>
          <pc:docMk/>
          <pc:sldMk cId="1457699323" sldId="413"/>
        </pc:sldMkLst>
        <pc:spChg chg="mod">
          <ac:chgData name="Martin Veshev" userId="8049d213-4a4d-4724-98fe-ea12af2f3ced" providerId="ADAL" clId="{AEBA5765-47B9-45CB-978D-F25DF8558D1F}" dt="2019-10-22T11:24:44.430" v="1344" actId="20577"/>
          <ac:spMkLst>
            <pc:docMk/>
            <pc:sldMk cId="1457699323" sldId="413"/>
            <ac:spMk id="2" creationId="{DE077A82-6BED-4FD1-A8B9-5AB3318AD881}"/>
          </ac:spMkLst>
        </pc:spChg>
        <pc:spChg chg="mod">
          <ac:chgData name="Martin Veshev" userId="8049d213-4a4d-4724-98fe-ea12af2f3ced" providerId="ADAL" clId="{AEBA5765-47B9-45CB-978D-F25DF8558D1F}" dt="2019-10-22T11:25:19.849" v="1409" actId="15"/>
          <ac:spMkLst>
            <pc:docMk/>
            <pc:sldMk cId="1457699323" sldId="413"/>
            <ac:spMk id="3" creationId="{386495AD-7500-482A-8F84-E29C0480BD0F}"/>
          </ac:spMkLst>
        </pc:spChg>
        <pc:spChg chg="del">
          <ac:chgData name="Martin Veshev" userId="8049d213-4a4d-4724-98fe-ea12af2f3ced" providerId="ADAL" clId="{AEBA5765-47B9-45CB-978D-F25DF8558D1F}" dt="2019-10-22T11:25:22.254" v="1410" actId="478"/>
          <ac:spMkLst>
            <pc:docMk/>
            <pc:sldMk cId="1457699323" sldId="413"/>
            <ac:spMk id="6" creationId="{5073CCE7-B2E9-4941-A3F1-64C27E6CC49A}"/>
          </ac:spMkLst>
        </pc:spChg>
        <pc:picChg chg="add mod">
          <ac:chgData name="Martin Veshev" userId="8049d213-4a4d-4724-98fe-ea12af2f3ced" providerId="ADAL" clId="{AEBA5765-47B9-45CB-978D-F25DF8558D1F}" dt="2019-10-22T11:26:17.135" v="1412" actId="1076"/>
          <ac:picMkLst>
            <pc:docMk/>
            <pc:sldMk cId="1457699323" sldId="413"/>
            <ac:picMk id="4" creationId="{6D2131F8-08CB-4887-8509-E68B5EFB959B}"/>
          </ac:picMkLst>
        </pc:picChg>
      </pc:sldChg>
      <pc:sldChg chg="addSp modSp ord modAnim">
        <pc:chgData name="Martin Veshev" userId="8049d213-4a4d-4724-98fe-ea12af2f3ced" providerId="ADAL" clId="{AEBA5765-47B9-45CB-978D-F25DF8558D1F}" dt="2019-10-23T11:55:18.628" v="2063"/>
        <pc:sldMkLst>
          <pc:docMk/>
          <pc:sldMk cId="297985986" sldId="415"/>
        </pc:sldMkLst>
        <pc:spChg chg="mod">
          <ac:chgData name="Martin Veshev" userId="8049d213-4a4d-4724-98fe-ea12af2f3ced" providerId="ADAL" clId="{AEBA5765-47B9-45CB-978D-F25DF8558D1F}" dt="2019-10-11T11:10:49.452" v="619" actId="1076"/>
          <ac:spMkLst>
            <pc:docMk/>
            <pc:sldMk cId="297985986" sldId="415"/>
            <ac:spMk id="6" creationId="{A13EB773-3D07-48FA-A57C-79BC86DDC222}"/>
          </ac:spMkLst>
        </pc:spChg>
        <pc:spChg chg="mod">
          <ac:chgData name="Martin Veshev" userId="8049d213-4a4d-4724-98fe-ea12af2f3ced" providerId="ADAL" clId="{AEBA5765-47B9-45CB-978D-F25DF8558D1F}" dt="2019-10-11T11:10:49.452" v="619" actId="1076"/>
          <ac:spMkLst>
            <pc:docMk/>
            <pc:sldMk cId="297985986" sldId="415"/>
            <ac:spMk id="7" creationId="{0CA4E6B0-D446-4006-8247-D827D4277C2D}"/>
          </ac:spMkLst>
        </pc:spChg>
        <pc:spChg chg="mod">
          <ac:chgData name="Martin Veshev" userId="8049d213-4a4d-4724-98fe-ea12af2f3ced" providerId="ADAL" clId="{AEBA5765-47B9-45CB-978D-F25DF8558D1F}" dt="2019-10-17T09:47:40.060" v="1061" actId="20577"/>
          <ac:spMkLst>
            <pc:docMk/>
            <pc:sldMk cId="297985986" sldId="415"/>
            <ac:spMk id="8" creationId="{F9EA459A-AAFF-483C-8209-C5B74E71504D}"/>
          </ac:spMkLst>
        </pc:spChg>
        <pc:spChg chg="add mod">
          <ac:chgData name="Martin Veshev" userId="8049d213-4a4d-4724-98fe-ea12af2f3ced" providerId="ADAL" clId="{AEBA5765-47B9-45CB-978D-F25DF8558D1F}" dt="2019-10-17T09:47:49.341" v="1067" actId="313"/>
          <ac:spMkLst>
            <pc:docMk/>
            <pc:sldMk cId="297985986" sldId="415"/>
            <ac:spMk id="9" creationId="{F83555B1-6EA7-48EC-B33C-7A0079E62470}"/>
          </ac:spMkLst>
        </pc:spChg>
      </pc:sldChg>
      <pc:sldChg chg="modSp">
        <pc:chgData name="Martin Veshev" userId="8049d213-4a4d-4724-98fe-ea12af2f3ced" providerId="ADAL" clId="{AEBA5765-47B9-45CB-978D-F25DF8558D1F}" dt="2019-10-11T11:50:05.272" v="1012" actId="20577"/>
        <pc:sldMkLst>
          <pc:docMk/>
          <pc:sldMk cId="2013906082" sldId="419"/>
        </pc:sldMkLst>
        <pc:spChg chg="mod">
          <ac:chgData name="Martin Veshev" userId="8049d213-4a4d-4724-98fe-ea12af2f3ced" providerId="ADAL" clId="{AEBA5765-47B9-45CB-978D-F25DF8558D1F}" dt="2019-10-11T11:50:05.272" v="1012" actId="20577"/>
          <ac:spMkLst>
            <pc:docMk/>
            <pc:sldMk cId="2013906082" sldId="419"/>
            <ac:spMk id="7" creationId="{BB6DFBB7-CB4B-429E-B21C-510148EE4CE3}"/>
          </ac:spMkLst>
        </pc:spChg>
      </pc:sldChg>
      <pc:sldChg chg="modTransition">
        <pc:chgData name="Martin Veshev" userId="8049d213-4a4d-4724-98fe-ea12af2f3ced" providerId="ADAL" clId="{AEBA5765-47B9-45CB-978D-F25DF8558D1F}" dt="2019-10-11T10:39:11.219" v="0"/>
        <pc:sldMkLst>
          <pc:docMk/>
          <pc:sldMk cId="3376331309" sldId="421"/>
        </pc:sldMkLst>
      </pc:sldChg>
      <pc:sldChg chg="addSp delSp modSp">
        <pc:chgData name="Martin Veshev" userId="8049d213-4a4d-4724-98fe-ea12af2f3ced" providerId="ADAL" clId="{AEBA5765-47B9-45CB-978D-F25DF8558D1F}" dt="2019-10-22T11:15:23.685" v="1085"/>
        <pc:sldMkLst>
          <pc:docMk/>
          <pc:sldMk cId="545926457" sldId="422"/>
        </pc:sldMkLst>
        <pc:spChg chg="add del mod">
          <ac:chgData name="Martin Veshev" userId="8049d213-4a4d-4724-98fe-ea12af2f3ced" providerId="ADAL" clId="{AEBA5765-47B9-45CB-978D-F25DF8558D1F}" dt="2019-10-22T11:15:23.685" v="1085"/>
          <ac:spMkLst>
            <pc:docMk/>
            <pc:sldMk cId="545926457" sldId="422"/>
            <ac:spMk id="3" creationId="{6528EEFC-CC39-4640-AE03-B7E873B1BBFA}"/>
          </ac:spMkLst>
        </pc:spChg>
        <pc:spChg chg="mod">
          <ac:chgData name="Martin Veshev" userId="8049d213-4a4d-4724-98fe-ea12af2f3ced" providerId="ADAL" clId="{AEBA5765-47B9-45CB-978D-F25DF8558D1F}" dt="2019-10-11T10:40:08.278" v="4" actId="12"/>
          <ac:spMkLst>
            <pc:docMk/>
            <pc:sldMk cId="545926457" sldId="422"/>
            <ac:spMk id="6" creationId="{F2EFAB36-75E7-4B8B-B4BF-016D0760E12C}"/>
          </ac:spMkLst>
        </pc:spChg>
        <pc:spChg chg="mod">
          <ac:chgData name="Martin Veshev" userId="8049d213-4a4d-4724-98fe-ea12af2f3ced" providerId="ADAL" clId="{AEBA5765-47B9-45CB-978D-F25DF8558D1F}" dt="2019-10-11T10:49:52.838" v="226" actId="20577"/>
          <ac:spMkLst>
            <pc:docMk/>
            <pc:sldMk cId="545926457" sldId="422"/>
            <ac:spMk id="7" creationId="{A0E9AA62-28AC-4CEE-9A7F-2A97095944E5}"/>
          </ac:spMkLst>
        </pc:spChg>
        <pc:spChg chg="mod">
          <ac:chgData name="Martin Veshev" userId="8049d213-4a4d-4724-98fe-ea12af2f3ced" providerId="ADAL" clId="{AEBA5765-47B9-45CB-978D-F25DF8558D1F}" dt="2019-10-11T10:49:58.702" v="234" actId="20577"/>
          <ac:spMkLst>
            <pc:docMk/>
            <pc:sldMk cId="545926457" sldId="422"/>
            <ac:spMk id="8" creationId="{BE266CF7-E9C9-4057-B060-6EAD301E2E7B}"/>
          </ac:spMkLst>
        </pc:spChg>
      </pc:sldChg>
      <pc:sldChg chg="delSp modSp">
        <pc:chgData name="Martin Veshev" userId="8049d213-4a4d-4724-98fe-ea12af2f3ced" providerId="ADAL" clId="{AEBA5765-47B9-45CB-978D-F25DF8558D1F}" dt="2019-10-17T09:47:23.387" v="1060" actId="313"/>
        <pc:sldMkLst>
          <pc:docMk/>
          <pc:sldMk cId="1953528657" sldId="423"/>
        </pc:sldMkLst>
        <pc:spChg chg="mod">
          <ac:chgData name="Martin Veshev" userId="8049d213-4a4d-4724-98fe-ea12af2f3ced" providerId="ADAL" clId="{AEBA5765-47B9-45CB-978D-F25DF8558D1F}" dt="2019-10-17T09:47:23.387" v="1060" actId="313"/>
          <ac:spMkLst>
            <pc:docMk/>
            <pc:sldMk cId="1953528657" sldId="423"/>
            <ac:spMk id="6" creationId="{F2EFAB36-75E7-4B8B-B4BF-016D0760E12C}"/>
          </ac:spMkLst>
        </pc:spChg>
        <pc:spChg chg="mod">
          <ac:chgData name="Martin Veshev" userId="8049d213-4a4d-4724-98fe-ea12af2f3ced" providerId="ADAL" clId="{AEBA5765-47B9-45CB-978D-F25DF8558D1F}" dt="2019-10-11T11:40:55.351" v="913" actId="1076"/>
          <ac:spMkLst>
            <pc:docMk/>
            <pc:sldMk cId="1953528657" sldId="423"/>
            <ac:spMk id="7" creationId="{A0E9AA62-28AC-4CEE-9A7F-2A97095944E5}"/>
          </ac:spMkLst>
        </pc:spChg>
        <pc:spChg chg="del mod">
          <ac:chgData name="Martin Veshev" userId="8049d213-4a4d-4724-98fe-ea12af2f3ced" providerId="ADAL" clId="{AEBA5765-47B9-45CB-978D-F25DF8558D1F}" dt="2019-10-11T10:42:19.017" v="8" actId="478"/>
          <ac:spMkLst>
            <pc:docMk/>
            <pc:sldMk cId="1953528657" sldId="423"/>
            <ac:spMk id="8" creationId="{BE266CF7-E9C9-4057-B060-6EAD301E2E7B}"/>
          </ac:spMkLst>
        </pc:spChg>
        <pc:spChg chg="del">
          <ac:chgData name="Martin Veshev" userId="8049d213-4a4d-4724-98fe-ea12af2f3ced" providerId="ADAL" clId="{AEBA5765-47B9-45CB-978D-F25DF8558D1F}" dt="2019-10-11T10:42:16.564" v="6" actId="478"/>
          <ac:spMkLst>
            <pc:docMk/>
            <pc:sldMk cId="1953528657" sldId="423"/>
            <ac:spMk id="10" creationId="{376A88F1-B101-4008-80A1-0978AC08F432}"/>
          </ac:spMkLst>
        </pc:spChg>
        <pc:spChg chg="del">
          <ac:chgData name="Martin Veshev" userId="8049d213-4a4d-4724-98fe-ea12af2f3ced" providerId="ADAL" clId="{AEBA5765-47B9-45CB-978D-F25DF8558D1F}" dt="2019-10-11T10:42:20.079" v="9" actId="478"/>
          <ac:spMkLst>
            <pc:docMk/>
            <pc:sldMk cId="1953528657" sldId="423"/>
            <ac:spMk id="11" creationId="{638B38F1-86FC-4359-95AD-69D9670B9840}"/>
          </ac:spMkLst>
        </pc:spChg>
        <pc:spChg chg="del">
          <ac:chgData name="Martin Veshev" userId="8049d213-4a4d-4724-98fe-ea12af2f3ced" providerId="ADAL" clId="{AEBA5765-47B9-45CB-978D-F25DF8558D1F}" dt="2019-10-11T10:42:21.206" v="10" actId="478"/>
          <ac:spMkLst>
            <pc:docMk/>
            <pc:sldMk cId="1953528657" sldId="423"/>
            <ac:spMk id="12" creationId="{E2386C99-41C5-424D-BE46-CABA924F4EDF}"/>
          </ac:spMkLst>
        </pc:spChg>
      </pc:sldChg>
      <pc:sldChg chg="addSp delSp modSp">
        <pc:chgData name="Martin Veshev" userId="8049d213-4a4d-4724-98fe-ea12af2f3ced" providerId="ADAL" clId="{AEBA5765-47B9-45CB-978D-F25DF8558D1F}" dt="2019-10-11T11:43:15.688" v="935" actId="113"/>
        <pc:sldMkLst>
          <pc:docMk/>
          <pc:sldMk cId="367876088" sldId="425"/>
        </pc:sldMkLst>
        <pc:spChg chg="mod">
          <ac:chgData name="Martin Veshev" userId="8049d213-4a4d-4724-98fe-ea12af2f3ced" providerId="ADAL" clId="{AEBA5765-47B9-45CB-978D-F25DF8558D1F}" dt="2019-10-11T11:43:15.688" v="935" actId="113"/>
          <ac:spMkLst>
            <pc:docMk/>
            <pc:sldMk cId="367876088" sldId="425"/>
            <ac:spMk id="3" creationId="{386495AD-7500-482A-8F84-E29C0480BD0F}"/>
          </ac:spMkLst>
        </pc:spChg>
        <pc:spChg chg="del mod">
          <ac:chgData name="Martin Veshev" userId="8049d213-4a4d-4724-98fe-ea12af2f3ced" providerId="ADAL" clId="{AEBA5765-47B9-45CB-978D-F25DF8558D1F}" dt="2019-10-11T11:01:44.524" v="541" actId="478"/>
          <ac:spMkLst>
            <pc:docMk/>
            <pc:sldMk cId="367876088" sldId="425"/>
            <ac:spMk id="4" creationId="{568AB892-5029-4053-B78F-89A1782733CF}"/>
          </ac:spMkLst>
        </pc:spChg>
        <pc:spChg chg="del mod">
          <ac:chgData name="Martin Veshev" userId="8049d213-4a4d-4724-98fe-ea12af2f3ced" providerId="ADAL" clId="{AEBA5765-47B9-45CB-978D-F25DF8558D1F}" dt="2019-10-11T11:01:43.306" v="540" actId="478"/>
          <ac:spMkLst>
            <pc:docMk/>
            <pc:sldMk cId="367876088" sldId="425"/>
            <ac:spMk id="5" creationId="{C7B924C2-8986-4F6B-AAB7-700FD3D0F818}"/>
          </ac:spMkLst>
        </pc:spChg>
        <pc:spChg chg="add del mod">
          <ac:chgData name="Martin Veshev" userId="8049d213-4a4d-4724-98fe-ea12af2f3ced" providerId="ADAL" clId="{AEBA5765-47B9-45CB-978D-F25DF8558D1F}" dt="2019-10-11T10:52:03.807" v="295"/>
          <ac:spMkLst>
            <pc:docMk/>
            <pc:sldMk cId="367876088" sldId="425"/>
            <ac:spMk id="6" creationId="{7E604317-42CF-45BF-92FB-12FE39B38CD2}"/>
          </ac:spMkLst>
        </pc:spChg>
        <pc:spChg chg="mod">
          <ac:chgData name="Martin Veshev" userId="8049d213-4a4d-4724-98fe-ea12af2f3ced" providerId="ADAL" clId="{AEBA5765-47B9-45CB-978D-F25DF8558D1F}" dt="2019-10-11T11:07:31.452" v="552"/>
          <ac:spMkLst>
            <pc:docMk/>
            <pc:sldMk cId="367876088" sldId="425"/>
            <ac:spMk id="7" creationId="{4D31ADCB-3170-48A6-AF94-F80076A68534}"/>
          </ac:spMkLst>
        </pc:spChg>
        <pc:spChg chg="add del mod">
          <ac:chgData name="Martin Veshev" userId="8049d213-4a4d-4724-98fe-ea12af2f3ced" providerId="ADAL" clId="{AEBA5765-47B9-45CB-978D-F25DF8558D1F}" dt="2019-10-11T10:52:03.807" v="295"/>
          <ac:spMkLst>
            <pc:docMk/>
            <pc:sldMk cId="367876088" sldId="425"/>
            <ac:spMk id="8" creationId="{2E5643FF-986D-41BC-9A5E-311A1AA4537E}"/>
          </ac:spMkLst>
        </pc:spChg>
        <pc:spChg chg="add del">
          <ac:chgData name="Martin Veshev" userId="8049d213-4a4d-4724-98fe-ea12af2f3ced" providerId="ADAL" clId="{AEBA5765-47B9-45CB-978D-F25DF8558D1F}" dt="2019-10-11T10:52:18.521" v="299"/>
          <ac:spMkLst>
            <pc:docMk/>
            <pc:sldMk cId="367876088" sldId="425"/>
            <ac:spMk id="9" creationId="{2F887D18-39A0-4037-8135-32B9937272BD}"/>
          </ac:spMkLst>
        </pc:spChg>
        <pc:spChg chg="add mod">
          <ac:chgData name="Martin Veshev" userId="8049d213-4a4d-4724-98fe-ea12af2f3ced" providerId="ADAL" clId="{AEBA5765-47B9-45CB-978D-F25DF8558D1F}" dt="2019-10-11T11:07:36.858" v="554" actId="1076"/>
          <ac:spMkLst>
            <pc:docMk/>
            <pc:sldMk cId="367876088" sldId="425"/>
            <ac:spMk id="10" creationId="{085CCF70-91EA-421F-B6EC-F05DAD6EC4D2}"/>
          </ac:spMkLst>
        </pc:spChg>
      </pc:sldChg>
      <pc:sldChg chg="modSp">
        <pc:chgData name="Martin Veshev" userId="8049d213-4a4d-4724-98fe-ea12af2f3ced" providerId="ADAL" clId="{AEBA5765-47B9-45CB-978D-F25DF8558D1F}" dt="2019-10-11T11:13:33.779" v="734" actId="20577"/>
        <pc:sldMkLst>
          <pc:docMk/>
          <pc:sldMk cId="3271179781" sldId="426"/>
        </pc:sldMkLst>
        <pc:spChg chg="mod">
          <ac:chgData name="Martin Veshev" userId="8049d213-4a4d-4724-98fe-ea12af2f3ced" providerId="ADAL" clId="{AEBA5765-47B9-45CB-978D-F25DF8558D1F}" dt="2019-10-11T11:13:33.779" v="734" actId="20577"/>
          <ac:spMkLst>
            <pc:docMk/>
            <pc:sldMk cId="3271179781" sldId="426"/>
            <ac:spMk id="2" creationId="{DE077A82-6BED-4FD1-A8B9-5AB3318AD881}"/>
          </ac:spMkLst>
        </pc:spChg>
      </pc:sldChg>
      <pc:sldChg chg="delSp modSp add">
        <pc:chgData name="Martin Veshev" userId="8049d213-4a4d-4724-98fe-ea12af2f3ced" providerId="ADAL" clId="{AEBA5765-47B9-45CB-978D-F25DF8558D1F}" dt="2019-10-11T10:42:34.150" v="77" actId="1035"/>
        <pc:sldMkLst>
          <pc:docMk/>
          <pc:sldMk cId="149425565" sldId="427"/>
        </pc:sldMkLst>
        <pc:spChg chg="del">
          <ac:chgData name="Martin Veshev" userId="8049d213-4a4d-4724-98fe-ea12af2f3ced" providerId="ADAL" clId="{AEBA5765-47B9-45CB-978D-F25DF8558D1F}" dt="2019-10-11T10:42:24.303" v="12" actId="478"/>
          <ac:spMkLst>
            <pc:docMk/>
            <pc:sldMk cId="149425565" sldId="427"/>
            <ac:spMk id="6" creationId="{F2EFAB36-75E7-4B8B-B4BF-016D0760E12C}"/>
          </ac:spMkLst>
        </pc:spChg>
        <pc:spChg chg="del">
          <ac:chgData name="Martin Veshev" userId="8049d213-4a4d-4724-98fe-ea12af2f3ced" providerId="ADAL" clId="{AEBA5765-47B9-45CB-978D-F25DF8558D1F}" dt="2019-10-11T10:42:23.349" v="11" actId="478"/>
          <ac:spMkLst>
            <pc:docMk/>
            <pc:sldMk cId="149425565" sldId="427"/>
            <ac:spMk id="7" creationId="{A0E9AA62-28AC-4CEE-9A7F-2A97095944E5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8" creationId="{BE266CF7-E9C9-4057-B060-6EAD301E2E7B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10" creationId="{376A88F1-B101-4008-80A1-0978AC08F432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11" creationId="{638B38F1-86FC-4359-95AD-69D9670B9840}"/>
          </ac:spMkLst>
        </pc:spChg>
        <pc:spChg chg="mod">
          <ac:chgData name="Martin Veshev" userId="8049d213-4a4d-4724-98fe-ea12af2f3ced" providerId="ADAL" clId="{AEBA5765-47B9-45CB-978D-F25DF8558D1F}" dt="2019-10-11T10:42:34.150" v="77" actId="1035"/>
          <ac:spMkLst>
            <pc:docMk/>
            <pc:sldMk cId="149425565" sldId="427"/>
            <ac:spMk id="12" creationId="{E2386C99-41C5-424D-BE46-CABA924F4EDF}"/>
          </ac:spMkLst>
        </pc:spChg>
      </pc:sldChg>
      <pc:sldChg chg="addSp delSp modSp add">
        <pc:chgData name="Martin Veshev" userId="8049d213-4a4d-4724-98fe-ea12af2f3ced" providerId="ADAL" clId="{AEBA5765-47B9-45CB-978D-F25DF8558D1F}" dt="2019-10-11T11:47:55.753" v="988" actId="1076"/>
        <pc:sldMkLst>
          <pc:docMk/>
          <pc:sldMk cId="1127732575" sldId="428"/>
        </pc:sldMkLst>
        <pc:spChg chg="add del mod">
          <ac:chgData name="Martin Veshev" userId="8049d213-4a4d-4724-98fe-ea12af2f3ced" providerId="ADAL" clId="{AEBA5765-47B9-45CB-978D-F25DF8558D1F}" dt="2019-10-11T11:47:49.463" v="986"/>
          <ac:spMkLst>
            <pc:docMk/>
            <pc:sldMk cId="1127732575" sldId="428"/>
            <ac:spMk id="3" creationId="{F0F8FEEF-4F50-4499-8F7D-E616293FAB67}"/>
          </ac:spMkLst>
        </pc:spChg>
        <pc:spChg chg="del mod">
          <ac:chgData name="Martin Veshev" userId="8049d213-4a4d-4724-98fe-ea12af2f3ced" providerId="ADAL" clId="{AEBA5765-47B9-45CB-978D-F25DF8558D1F}" dt="2019-10-11T10:48:21.862" v="189" actId="478"/>
          <ac:spMkLst>
            <pc:docMk/>
            <pc:sldMk cId="1127732575" sldId="428"/>
            <ac:spMk id="4" creationId="{568AB892-5029-4053-B78F-89A1782733CF}"/>
          </ac:spMkLst>
        </pc:spChg>
        <pc:spChg chg="add del mod">
          <ac:chgData name="Martin Veshev" userId="8049d213-4a4d-4724-98fe-ea12af2f3ced" providerId="ADAL" clId="{AEBA5765-47B9-45CB-978D-F25DF8558D1F}" dt="2019-10-11T11:47:51.983" v="987" actId="478"/>
          <ac:spMkLst>
            <pc:docMk/>
            <pc:sldMk cId="1127732575" sldId="428"/>
            <ac:spMk id="4" creationId="{E6EAC1FA-B2D3-4AC6-9F3A-102AB9514751}"/>
          </ac:spMkLst>
        </pc:spChg>
        <pc:spChg chg="del">
          <ac:chgData name="Martin Veshev" userId="8049d213-4a4d-4724-98fe-ea12af2f3ced" providerId="ADAL" clId="{AEBA5765-47B9-45CB-978D-F25DF8558D1F}" dt="2019-10-11T10:48:20.541" v="188" actId="478"/>
          <ac:spMkLst>
            <pc:docMk/>
            <pc:sldMk cId="1127732575" sldId="428"/>
            <ac:spMk id="7" creationId="{41C36F12-4BE3-4674-BE6F-592C08CFF145}"/>
          </ac:spMkLst>
        </pc:spChg>
        <pc:spChg chg="mod">
          <ac:chgData name="Martin Veshev" userId="8049d213-4a4d-4724-98fe-ea12af2f3ced" providerId="ADAL" clId="{AEBA5765-47B9-45CB-978D-F25DF8558D1F}" dt="2019-10-11T11:47:55.753" v="988" actId="1076"/>
          <ac:spMkLst>
            <pc:docMk/>
            <pc:sldMk cId="1127732575" sldId="428"/>
            <ac:spMk id="8" creationId="{E7F762E7-3AA8-4143-A66A-880A5F2AA107}"/>
          </ac:spMkLst>
        </pc:spChg>
        <pc:spChg chg="mod">
          <ac:chgData name="Martin Veshev" userId="8049d213-4a4d-4724-98fe-ea12af2f3ced" providerId="ADAL" clId="{AEBA5765-47B9-45CB-978D-F25DF8558D1F}" dt="2019-10-11T11:47:55.753" v="988" actId="1076"/>
          <ac:spMkLst>
            <pc:docMk/>
            <pc:sldMk cId="1127732575" sldId="428"/>
            <ac:spMk id="9" creationId="{C9452FC1-F4A8-4661-97E8-0A2C5DF5857C}"/>
          </ac:spMkLst>
        </pc:spChg>
        <pc:spChg chg="mod">
          <ac:chgData name="Martin Veshev" userId="8049d213-4a4d-4724-98fe-ea12af2f3ced" providerId="ADAL" clId="{AEBA5765-47B9-45CB-978D-F25DF8558D1F}" dt="2019-10-11T11:47:55.753" v="988" actId="1076"/>
          <ac:spMkLst>
            <pc:docMk/>
            <pc:sldMk cId="1127732575" sldId="428"/>
            <ac:spMk id="10" creationId="{7390BA1D-E8DF-4472-A5C1-D4A52424C3D7}"/>
          </ac:spMkLst>
        </pc:spChg>
      </pc:sldChg>
      <pc:sldChg chg="addSp delSp modSp add ord">
        <pc:chgData name="Martin Veshev" userId="8049d213-4a4d-4724-98fe-ea12af2f3ced" providerId="ADAL" clId="{AEBA5765-47B9-45CB-978D-F25DF8558D1F}" dt="2019-10-11T11:09:09.500" v="602" actId="20577"/>
        <pc:sldMkLst>
          <pc:docMk/>
          <pc:sldMk cId="1920325668" sldId="429"/>
        </pc:sldMkLst>
        <pc:spChg chg="mod">
          <ac:chgData name="Martin Veshev" userId="8049d213-4a4d-4724-98fe-ea12af2f3ced" providerId="ADAL" clId="{AEBA5765-47B9-45CB-978D-F25DF8558D1F}" dt="2019-10-11T10:53:10.070" v="315" actId="20577"/>
          <ac:spMkLst>
            <pc:docMk/>
            <pc:sldMk cId="1920325668" sldId="429"/>
            <ac:spMk id="2" creationId="{DE077A82-6BED-4FD1-A8B9-5AB3318AD881}"/>
          </ac:spMkLst>
        </pc:spChg>
        <pc:spChg chg="del mod">
          <ac:chgData name="Martin Veshev" userId="8049d213-4a4d-4724-98fe-ea12af2f3ced" providerId="ADAL" clId="{AEBA5765-47B9-45CB-978D-F25DF8558D1F}" dt="2019-10-11T10:53:23.992" v="320" actId="478"/>
          <ac:spMkLst>
            <pc:docMk/>
            <pc:sldMk cId="1920325668" sldId="429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11T10:53:12.477" v="316" actId="113"/>
          <ac:spMkLst>
            <pc:docMk/>
            <pc:sldMk cId="1920325668" sldId="429"/>
            <ac:spMk id="4" creationId="{568AB892-5029-4053-B78F-89A1782733CF}"/>
          </ac:spMkLst>
        </pc:spChg>
        <pc:spChg chg="mod">
          <ac:chgData name="Martin Veshev" userId="8049d213-4a4d-4724-98fe-ea12af2f3ced" providerId="ADAL" clId="{AEBA5765-47B9-45CB-978D-F25DF8558D1F}" dt="2019-10-11T11:09:09.500" v="602" actId="20577"/>
          <ac:spMkLst>
            <pc:docMk/>
            <pc:sldMk cId="1920325668" sldId="429"/>
            <ac:spMk id="5" creationId="{C7B924C2-8986-4F6B-AAB7-700FD3D0F818}"/>
          </ac:spMkLst>
        </pc:spChg>
        <pc:spChg chg="del">
          <ac:chgData name="Martin Veshev" userId="8049d213-4a4d-4724-98fe-ea12af2f3ced" providerId="ADAL" clId="{AEBA5765-47B9-45CB-978D-F25DF8558D1F}" dt="2019-10-11T10:53:35.221" v="323" actId="478"/>
          <ac:spMkLst>
            <pc:docMk/>
            <pc:sldMk cId="1920325668" sldId="429"/>
            <ac:spMk id="7" creationId="{4D31ADCB-3170-48A6-AF94-F80076A68534}"/>
          </ac:spMkLst>
        </pc:spChg>
        <pc:spChg chg="add del mod">
          <ac:chgData name="Martin Veshev" userId="8049d213-4a4d-4724-98fe-ea12af2f3ced" providerId="ADAL" clId="{AEBA5765-47B9-45CB-978D-F25DF8558D1F}" dt="2019-10-11T10:53:33.436" v="322" actId="478"/>
          <ac:spMkLst>
            <pc:docMk/>
            <pc:sldMk cId="1920325668" sldId="429"/>
            <ac:spMk id="8" creationId="{7D26BAD3-E911-43C3-9C09-DEF83517E5EA}"/>
          </ac:spMkLst>
        </pc:spChg>
        <pc:spChg chg="add del mod">
          <ac:chgData name="Martin Veshev" userId="8049d213-4a4d-4724-98fe-ea12af2f3ced" providerId="ADAL" clId="{AEBA5765-47B9-45CB-978D-F25DF8558D1F}" dt="2019-10-11T11:01:37.300" v="539" actId="478"/>
          <ac:spMkLst>
            <pc:docMk/>
            <pc:sldMk cId="1920325668" sldId="429"/>
            <ac:spMk id="9" creationId="{65E689D4-B125-46A6-A1DC-5D6203C9896E}"/>
          </ac:spMkLst>
        </pc:spChg>
      </pc:sldChg>
      <pc:sldChg chg="add del">
        <pc:chgData name="Martin Veshev" userId="8049d213-4a4d-4724-98fe-ea12af2f3ced" providerId="ADAL" clId="{AEBA5765-47B9-45CB-978D-F25DF8558D1F}" dt="2019-10-11T10:52:47.575" v="310" actId="2696"/>
        <pc:sldMkLst>
          <pc:docMk/>
          <pc:sldMk cId="2750208991" sldId="429"/>
        </pc:sldMkLst>
      </pc:sldChg>
      <pc:sldChg chg="addSp delSp modSp add del">
        <pc:chgData name="Martin Veshev" userId="8049d213-4a4d-4724-98fe-ea12af2f3ced" providerId="ADAL" clId="{AEBA5765-47B9-45CB-978D-F25DF8558D1F}" dt="2019-10-23T11:22:11.289" v="1762" actId="2696"/>
        <pc:sldMkLst>
          <pc:docMk/>
          <pc:sldMk cId="1293361848" sldId="430"/>
        </pc:sldMkLst>
        <pc:spChg chg="del">
          <ac:chgData name="Martin Veshev" userId="8049d213-4a4d-4724-98fe-ea12af2f3ced" providerId="ADAL" clId="{AEBA5765-47B9-45CB-978D-F25DF8558D1F}" dt="2019-10-11T10:54:27.589" v="402" actId="478"/>
          <ac:spMkLst>
            <pc:docMk/>
            <pc:sldMk cId="1293361848" sldId="430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11T11:00:22.623" v="429"/>
          <ac:spMkLst>
            <pc:docMk/>
            <pc:sldMk cId="1293361848" sldId="430"/>
            <ac:spMk id="4" creationId="{568AB892-5029-4053-B78F-89A1782733CF}"/>
          </ac:spMkLst>
        </pc:spChg>
        <pc:spChg chg="del mod">
          <ac:chgData name="Martin Veshev" userId="8049d213-4a4d-4724-98fe-ea12af2f3ced" providerId="ADAL" clId="{AEBA5765-47B9-45CB-978D-F25DF8558D1F}" dt="2019-10-11T10:59:56.760" v="414" actId="478"/>
          <ac:spMkLst>
            <pc:docMk/>
            <pc:sldMk cId="1293361848" sldId="430"/>
            <ac:spMk id="5" creationId="{C7B924C2-8986-4F6B-AAB7-700FD3D0F818}"/>
          </ac:spMkLst>
        </pc:spChg>
        <pc:spChg chg="del">
          <ac:chgData name="Martin Veshev" userId="8049d213-4a4d-4724-98fe-ea12af2f3ced" providerId="ADAL" clId="{AEBA5765-47B9-45CB-978D-F25DF8558D1F}" dt="2019-10-11T10:54:31.549" v="404" actId="478"/>
          <ac:spMkLst>
            <pc:docMk/>
            <pc:sldMk cId="1293361848" sldId="430"/>
            <ac:spMk id="7" creationId="{4D31ADCB-3170-48A6-AF94-F80076A68534}"/>
          </ac:spMkLst>
        </pc:spChg>
        <pc:spChg chg="add del mod">
          <ac:chgData name="Martin Veshev" userId="8049d213-4a4d-4724-98fe-ea12af2f3ced" providerId="ADAL" clId="{AEBA5765-47B9-45CB-978D-F25DF8558D1F}" dt="2019-10-11T10:54:29.877" v="403" actId="478"/>
          <ac:spMkLst>
            <pc:docMk/>
            <pc:sldMk cId="1293361848" sldId="430"/>
            <ac:spMk id="8" creationId="{88E562A5-5743-4A30-BBE1-E454DBDD2CA1}"/>
          </ac:spMkLst>
        </pc:spChg>
        <pc:spChg chg="add mod">
          <ac:chgData name="Martin Veshev" userId="8049d213-4a4d-4724-98fe-ea12af2f3ced" providerId="ADAL" clId="{AEBA5765-47B9-45CB-978D-F25DF8558D1F}" dt="2019-10-11T11:07:42.766" v="555" actId="1076"/>
          <ac:spMkLst>
            <pc:docMk/>
            <pc:sldMk cId="1293361848" sldId="430"/>
            <ac:spMk id="9" creationId="{0F8FF725-31C5-4733-B255-C3C262E712E6}"/>
          </ac:spMkLst>
        </pc:spChg>
        <pc:spChg chg="add del mod">
          <ac:chgData name="Martin Veshev" userId="8049d213-4a4d-4724-98fe-ea12af2f3ced" providerId="ADAL" clId="{AEBA5765-47B9-45CB-978D-F25DF8558D1F}" dt="2019-10-11T11:00:20.021" v="428"/>
          <ac:spMkLst>
            <pc:docMk/>
            <pc:sldMk cId="1293361848" sldId="430"/>
            <ac:spMk id="10" creationId="{B423D1D9-86B4-4C76-A6A4-D295AE9B3EBC}"/>
          </ac:spMkLst>
        </pc:spChg>
        <pc:spChg chg="add mod">
          <ac:chgData name="Martin Veshev" userId="8049d213-4a4d-4724-98fe-ea12af2f3ced" providerId="ADAL" clId="{AEBA5765-47B9-45CB-978D-F25DF8558D1F}" dt="2019-10-11T11:07:45.213" v="556" actId="14100"/>
          <ac:spMkLst>
            <pc:docMk/>
            <pc:sldMk cId="1293361848" sldId="430"/>
            <ac:spMk id="11" creationId="{406C282B-6BF4-46E4-91FA-2E39F9305DC2}"/>
          </ac:spMkLst>
        </pc:spChg>
      </pc:sldChg>
      <pc:sldChg chg="addSp delSp modSp add">
        <pc:chgData name="Martin Veshev" userId="8049d213-4a4d-4724-98fe-ea12af2f3ced" providerId="ADAL" clId="{AEBA5765-47B9-45CB-978D-F25DF8558D1F}" dt="2019-10-11T11:46:51.009" v="985" actId="27636"/>
        <pc:sldMkLst>
          <pc:docMk/>
          <pc:sldMk cId="3615036936" sldId="431"/>
        </pc:sldMkLst>
        <pc:spChg chg="add del mod">
          <ac:chgData name="Martin Veshev" userId="8049d213-4a4d-4724-98fe-ea12af2f3ced" providerId="ADAL" clId="{AEBA5765-47B9-45CB-978D-F25DF8558D1F}" dt="2019-10-11T11:46:38.157" v="980" actId="20577"/>
          <ac:spMkLst>
            <pc:docMk/>
            <pc:sldMk cId="3615036936" sldId="431"/>
            <ac:spMk id="3" creationId="{386495AD-7500-482A-8F84-E29C0480BD0F}"/>
          </ac:spMkLst>
        </pc:spChg>
        <pc:spChg chg="add del mod">
          <ac:chgData name="Martin Veshev" userId="8049d213-4a4d-4724-98fe-ea12af2f3ced" providerId="ADAL" clId="{AEBA5765-47B9-45CB-978D-F25DF8558D1F}" dt="2019-10-11T11:46:35.955" v="979" actId="478"/>
          <ac:spMkLst>
            <pc:docMk/>
            <pc:sldMk cId="3615036936" sldId="431"/>
            <ac:spMk id="5" creationId="{84241AEA-ACCA-4E69-B5FF-01C8A9095AE2}"/>
          </ac:spMkLst>
        </pc:spChg>
        <pc:spChg chg="mod">
          <ac:chgData name="Martin Veshev" userId="8049d213-4a4d-4724-98fe-ea12af2f3ced" providerId="ADAL" clId="{AEBA5765-47B9-45CB-978D-F25DF8558D1F}" dt="2019-10-11T11:46:48.629" v="983" actId="1076"/>
          <ac:spMkLst>
            <pc:docMk/>
            <pc:sldMk cId="3615036936" sldId="431"/>
            <ac:spMk id="6" creationId="{13B1A205-7511-4D29-9E1B-A763BF96741C}"/>
          </ac:spMkLst>
        </pc:spChg>
        <pc:spChg chg="mod">
          <ac:chgData name="Martin Veshev" userId="8049d213-4a4d-4724-98fe-ea12af2f3ced" providerId="ADAL" clId="{AEBA5765-47B9-45CB-978D-F25DF8558D1F}" dt="2019-10-11T11:46:45.546" v="982" actId="1076"/>
          <ac:spMkLst>
            <pc:docMk/>
            <pc:sldMk cId="3615036936" sldId="431"/>
            <ac:spMk id="7" creationId="{DF497714-948A-44EA-B916-C55110BBFEA9}"/>
          </ac:spMkLst>
        </pc:spChg>
        <pc:spChg chg="mod">
          <ac:chgData name="Martin Veshev" userId="8049d213-4a4d-4724-98fe-ea12af2f3ced" providerId="ADAL" clId="{AEBA5765-47B9-45CB-978D-F25DF8558D1F}" dt="2019-10-11T11:46:51.009" v="985" actId="27636"/>
          <ac:spMkLst>
            <pc:docMk/>
            <pc:sldMk cId="3615036936" sldId="431"/>
            <ac:spMk id="8" creationId="{852D0A60-CA22-43BC-8639-AE16A31CA526}"/>
          </ac:spMkLst>
        </pc:spChg>
        <pc:spChg chg="add del mod">
          <ac:chgData name="Martin Veshev" userId="8049d213-4a4d-4724-98fe-ea12af2f3ced" providerId="ADAL" clId="{AEBA5765-47B9-45CB-978D-F25DF8558D1F}" dt="2019-10-11T11:46:35.160" v="977"/>
          <ac:spMkLst>
            <pc:docMk/>
            <pc:sldMk cId="3615036936" sldId="431"/>
            <ac:spMk id="9" creationId="{FE704A21-66AB-4A0E-8DE4-088917FDFA7C}"/>
          </ac:spMkLst>
        </pc:spChg>
        <pc:spChg chg="add del mod">
          <ac:chgData name="Martin Veshev" userId="8049d213-4a4d-4724-98fe-ea12af2f3ced" providerId="ADAL" clId="{AEBA5765-47B9-45CB-978D-F25DF8558D1F}" dt="2019-10-11T11:46:35.160" v="977"/>
          <ac:spMkLst>
            <pc:docMk/>
            <pc:sldMk cId="3615036936" sldId="431"/>
            <ac:spMk id="10" creationId="{02B696C8-8E89-4AE1-964A-67F1BC8FE7DA}"/>
          </ac:spMkLst>
        </pc:spChg>
        <pc:spChg chg="add del mod">
          <ac:chgData name="Martin Veshev" userId="8049d213-4a4d-4724-98fe-ea12af2f3ced" providerId="ADAL" clId="{AEBA5765-47B9-45CB-978D-F25DF8558D1F}" dt="2019-10-11T11:46:40.297" v="981"/>
          <ac:spMkLst>
            <pc:docMk/>
            <pc:sldMk cId="3615036936" sldId="431"/>
            <ac:spMk id="11" creationId="{62971C7C-B15C-4AAB-97AF-51F4D9E374E5}"/>
          </ac:spMkLst>
        </pc:spChg>
        <pc:spChg chg="add del mod">
          <ac:chgData name="Martin Veshev" userId="8049d213-4a4d-4724-98fe-ea12af2f3ced" providerId="ADAL" clId="{AEBA5765-47B9-45CB-978D-F25DF8558D1F}" dt="2019-10-11T11:46:40.297" v="981"/>
          <ac:spMkLst>
            <pc:docMk/>
            <pc:sldMk cId="3615036936" sldId="431"/>
            <ac:spMk id="12" creationId="{28FD0F44-A5EB-4689-A7AE-A48CA7645F81}"/>
          </ac:spMkLst>
        </pc:spChg>
      </pc:sldChg>
      <pc:sldChg chg="addSp delSp modSp add">
        <pc:chgData name="Martin Veshev" userId="8049d213-4a4d-4724-98fe-ea12af2f3ced" providerId="ADAL" clId="{AEBA5765-47B9-45CB-978D-F25DF8558D1F}" dt="2019-10-22T11:23:12.807" v="1321" actId="20577"/>
        <pc:sldMkLst>
          <pc:docMk/>
          <pc:sldMk cId="4074074095" sldId="432"/>
        </pc:sldMkLst>
        <pc:spChg chg="mod">
          <ac:chgData name="Martin Veshev" userId="8049d213-4a4d-4724-98fe-ea12af2f3ced" providerId="ADAL" clId="{AEBA5765-47B9-45CB-978D-F25DF8558D1F}" dt="2019-10-22T11:15:37.503" v="1119" actId="20577"/>
          <ac:spMkLst>
            <pc:docMk/>
            <pc:sldMk cId="4074074095" sldId="432"/>
            <ac:spMk id="2" creationId="{DE077A82-6BED-4FD1-A8B9-5AB3318AD881}"/>
          </ac:spMkLst>
        </pc:spChg>
        <pc:spChg chg="add mod">
          <ac:chgData name="Martin Veshev" userId="8049d213-4a4d-4724-98fe-ea12af2f3ced" providerId="ADAL" clId="{AEBA5765-47B9-45CB-978D-F25DF8558D1F}" dt="2019-10-22T11:23:12.807" v="1321" actId="20577"/>
          <ac:spMkLst>
            <pc:docMk/>
            <pc:sldMk cId="4074074095" sldId="432"/>
            <ac:spMk id="3" creationId="{18F08A7D-605E-4A9B-A6A9-417505FCEDA3}"/>
          </ac:spMkLst>
        </pc:spChg>
        <pc:spChg chg="mod">
          <ac:chgData name="Martin Veshev" userId="8049d213-4a4d-4724-98fe-ea12af2f3ced" providerId="ADAL" clId="{AEBA5765-47B9-45CB-978D-F25DF8558D1F}" dt="2019-10-22T11:15:31.488" v="1094" actId="20577"/>
          <ac:spMkLst>
            <pc:docMk/>
            <pc:sldMk cId="4074074095" sldId="432"/>
            <ac:spMk id="6" creationId="{F2EFAB36-75E7-4B8B-B4BF-016D0760E12C}"/>
          </ac:spMkLst>
        </pc:spChg>
        <pc:spChg chg="mod">
          <ac:chgData name="Martin Veshev" userId="8049d213-4a4d-4724-98fe-ea12af2f3ced" providerId="ADAL" clId="{AEBA5765-47B9-45CB-978D-F25DF8558D1F}" dt="2019-10-22T11:16:37.752" v="1247" actId="1076"/>
          <ac:spMkLst>
            <pc:docMk/>
            <pc:sldMk cId="4074074095" sldId="432"/>
            <ac:spMk id="7" creationId="{A0E9AA62-28AC-4CEE-9A7F-2A97095944E5}"/>
          </ac:spMkLst>
        </pc:spChg>
        <pc:spChg chg="del">
          <ac:chgData name="Martin Veshev" userId="8049d213-4a4d-4724-98fe-ea12af2f3ced" providerId="ADAL" clId="{AEBA5765-47B9-45CB-978D-F25DF8558D1F}" dt="2019-10-22T11:16:40.246" v="1248" actId="478"/>
          <ac:spMkLst>
            <pc:docMk/>
            <pc:sldMk cId="4074074095" sldId="432"/>
            <ac:spMk id="8" creationId="{BE266CF7-E9C9-4057-B060-6EAD301E2E7B}"/>
          </ac:spMkLst>
        </pc:spChg>
        <pc:spChg chg="del">
          <ac:chgData name="Martin Veshev" userId="8049d213-4a4d-4724-98fe-ea12af2f3ced" providerId="ADAL" clId="{AEBA5765-47B9-45CB-978D-F25DF8558D1F}" dt="2019-10-22T11:19:50.973" v="1301" actId="478"/>
          <ac:spMkLst>
            <pc:docMk/>
            <pc:sldMk cId="4074074095" sldId="432"/>
            <ac:spMk id="9" creationId="{2F6127BC-51CF-4ACA-ACB6-D108568C60D6}"/>
          </ac:spMkLst>
        </pc:spChg>
        <pc:spChg chg="mod">
          <ac:chgData name="Martin Veshev" userId="8049d213-4a4d-4724-98fe-ea12af2f3ced" providerId="ADAL" clId="{AEBA5765-47B9-45CB-978D-F25DF8558D1F}" dt="2019-10-22T11:18:45.885" v="1290" actId="27636"/>
          <ac:spMkLst>
            <pc:docMk/>
            <pc:sldMk cId="4074074095" sldId="432"/>
            <ac:spMk id="10" creationId="{376A88F1-B101-4008-80A1-0978AC08F432}"/>
          </ac:spMkLst>
        </pc:spChg>
        <pc:spChg chg="add del">
          <ac:chgData name="Martin Veshev" userId="8049d213-4a4d-4724-98fe-ea12af2f3ced" providerId="ADAL" clId="{AEBA5765-47B9-45CB-978D-F25DF8558D1F}" dt="2019-10-22T11:15:46.263" v="1121"/>
          <ac:spMkLst>
            <pc:docMk/>
            <pc:sldMk cId="4074074095" sldId="432"/>
            <ac:spMk id="11" creationId="{76BF39D7-C1E1-4CD5-A51C-C130F390F709}"/>
          </ac:spMkLst>
        </pc:spChg>
        <pc:spChg chg="add mod">
          <ac:chgData name="Martin Veshev" userId="8049d213-4a4d-4724-98fe-ea12af2f3ced" providerId="ADAL" clId="{AEBA5765-47B9-45CB-978D-F25DF8558D1F}" dt="2019-10-22T11:16:14.134" v="1215" actId="20577"/>
          <ac:spMkLst>
            <pc:docMk/>
            <pc:sldMk cId="4074074095" sldId="432"/>
            <ac:spMk id="12" creationId="{CD190CF6-761C-46DB-8CCC-7E9B00373A1F}"/>
          </ac:spMkLst>
        </pc:spChg>
        <pc:spChg chg="add mod">
          <ac:chgData name="Martin Veshev" userId="8049d213-4a4d-4724-98fe-ea12af2f3ced" providerId="ADAL" clId="{AEBA5765-47B9-45CB-978D-F25DF8558D1F}" dt="2019-10-22T11:19:54.658" v="1303" actId="1076"/>
          <ac:spMkLst>
            <pc:docMk/>
            <pc:sldMk cId="4074074095" sldId="432"/>
            <ac:spMk id="13" creationId="{E3C750C1-C7D5-465F-84AA-AF60E8420F0B}"/>
          </ac:spMkLst>
        </pc:spChg>
      </pc:sldChg>
      <pc:sldChg chg="modSp add del">
        <pc:chgData name="Martin Veshev" userId="8049d213-4a4d-4724-98fe-ea12af2f3ced" providerId="ADAL" clId="{AEBA5765-47B9-45CB-978D-F25DF8558D1F}" dt="2019-10-22T11:24:37.319" v="1338" actId="2696"/>
        <pc:sldMkLst>
          <pc:docMk/>
          <pc:sldMk cId="400958933" sldId="433"/>
        </pc:sldMkLst>
        <pc:spChg chg="mod">
          <ac:chgData name="Martin Veshev" userId="8049d213-4a4d-4724-98fe-ea12af2f3ced" providerId="ADAL" clId="{AEBA5765-47B9-45CB-978D-F25DF8558D1F}" dt="2019-10-22T11:24:15.174" v="1333" actId="20577"/>
          <ac:spMkLst>
            <pc:docMk/>
            <pc:sldMk cId="400958933" sldId="433"/>
            <ac:spMk id="2" creationId="{DE077A82-6BED-4FD1-A8B9-5AB3318AD881}"/>
          </ac:spMkLst>
        </pc:spChg>
      </pc:sldChg>
      <pc:sldChg chg="add del ord">
        <pc:chgData name="Martin Veshev" userId="8049d213-4a4d-4724-98fe-ea12af2f3ced" providerId="ADAL" clId="{AEBA5765-47B9-45CB-978D-F25DF8558D1F}" dt="2019-10-22T12:58:01.915" v="1760" actId="2696"/>
        <pc:sldMkLst>
          <pc:docMk/>
          <pc:sldMk cId="2934191569" sldId="434"/>
        </pc:sldMkLst>
      </pc:sldChg>
      <pc:sldChg chg="addSp delSp modSp add delAnim modAnim">
        <pc:chgData name="Martin Veshev" userId="8049d213-4a4d-4724-98fe-ea12af2f3ced" providerId="ADAL" clId="{AEBA5765-47B9-45CB-978D-F25DF8558D1F}" dt="2019-10-22T11:48:40.210" v="1741" actId="1076"/>
        <pc:sldMkLst>
          <pc:docMk/>
          <pc:sldMk cId="172253660" sldId="435"/>
        </pc:sldMkLst>
        <pc:spChg chg="mod">
          <ac:chgData name="Martin Veshev" userId="8049d213-4a4d-4724-98fe-ea12af2f3ced" providerId="ADAL" clId="{AEBA5765-47B9-45CB-978D-F25DF8558D1F}" dt="2019-10-22T11:45:05.770" v="1674" actId="20577"/>
          <ac:spMkLst>
            <pc:docMk/>
            <pc:sldMk cId="172253660" sldId="435"/>
            <ac:spMk id="3" creationId="{386495AD-7500-482A-8F84-E29C0480BD0F}"/>
          </ac:spMkLst>
        </pc:spChg>
        <pc:spChg chg="add mod">
          <ac:chgData name="Martin Veshev" userId="8049d213-4a4d-4724-98fe-ea12af2f3ced" providerId="ADAL" clId="{AEBA5765-47B9-45CB-978D-F25DF8558D1F}" dt="2019-10-22T11:48:40.210" v="1741" actId="1076"/>
          <ac:spMkLst>
            <pc:docMk/>
            <pc:sldMk cId="172253660" sldId="435"/>
            <ac:spMk id="5" creationId="{C0E49E05-F272-42B7-B3E2-18275FA62B96}"/>
          </ac:spMkLst>
        </pc:spChg>
        <pc:spChg chg="add mod">
          <ac:chgData name="Martin Veshev" userId="8049d213-4a4d-4724-98fe-ea12af2f3ced" providerId="ADAL" clId="{AEBA5765-47B9-45CB-978D-F25DF8558D1F}" dt="2019-10-22T11:48:17.267" v="1738" actId="1076"/>
          <ac:spMkLst>
            <pc:docMk/>
            <pc:sldMk cId="172253660" sldId="435"/>
            <ac:spMk id="9" creationId="{F5FFDDD7-7F83-4DD7-B057-066FD2850094}"/>
          </ac:spMkLst>
        </pc:spChg>
        <pc:spChg chg="add mod">
          <ac:chgData name="Martin Veshev" userId="8049d213-4a4d-4724-98fe-ea12af2f3ced" providerId="ADAL" clId="{AEBA5765-47B9-45CB-978D-F25DF8558D1F}" dt="2019-10-22T11:48:17.267" v="1738" actId="1076"/>
          <ac:spMkLst>
            <pc:docMk/>
            <pc:sldMk cId="172253660" sldId="435"/>
            <ac:spMk id="10" creationId="{5CA55296-BED0-40CF-88C9-C7B8562C9A6E}"/>
          </ac:spMkLst>
        </pc:spChg>
        <pc:spChg chg="add mod">
          <ac:chgData name="Martin Veshev" userId="8049d213-4a4d-4724-98fe-ea12af2f3ced" providerId="ADAL" clId="{AEBA5765-47B9-45CB-978D-F25DF8558D1F}" dt="2019-10-22T11:48:17.267" v="1738" actId="1076"/>
          <ac:spMkLst>
            <pc:docMk/>
            <pc:sldMk cId="172253660" sldId="435"/>
            <ac:spMk id="11" creationId="{88EEB66B-FF62-4076-B90A-8BCB4A665A0D}"/>
          </ac:spMkLst>
        </pc:spChg>
        <pc:spChg chg="add del mod">
          <ac:chgData name="Martin Veshev" userId="8049d213-4a4d-4724-98fe-ea12af2f3ced" providerId="ADAL" clId="{AEBA5765-47B9-45CB-978D-F25DF8558D1F}" dt="2019-10-22T11:41:52.635" v="1544" actId="478"/>
          <ac:spMkLst>
            <pc:docMk/>
            <pc:sldMk cId="172253660" sldId="435"/>
            <ac:spMk id="12" creationId="{595FDAAA-639A-4F6C-AD16-DED67B26BFAF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18" creationId="{09D665AA-55EA-4928-ABEC-331ADC91A505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19" creationId="{34C083E7-A630-46FF-A610-C6FD33F497EA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0" creationId="{73F4C823-D58B-409E-A5AA-F016A017A66D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1" creationId="{BC7CBFD0-7BDF-404E-BE29-42D0178AF555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2" creationId="{F1A35926-E98E-43C2-84AF-21EA3E564BDE}"/>
          </ac:spMkLst>
        </pc:spChg>
        <pc:spChg chg="add mod">
          <ac:chgData name="Martin Veshev" userId="8049d213-4a4d-4724-98fe-ea12af2f3ced" providerId="ADAL" clId="{AEBA5765-47B9-45CB-978D-F25DF8558D1F}" dt="2019-10-22T11:48:09.410" v="1736" actId="1076"/>
          <ac:spMkLst>
            <pc:docMk/>
            <pc:sldMk cId="172253660" sldId="435"/>
            <ac:spMk id="23" creationId="{CC4D1168-7FCD-4949-80BA-B0C90537F767}"/>
          </ac:spMkLst>
        </pc:spChg>
        <pc:picChg chg="del">
          <ac:chgData name="Martin Veshev" userId="8049d213-4a4d-4724-98fe-ea12af2f3ced" providerId="ADAL" clId="{AEBA5765-47B9-45CB-978D-F25DF8558D1F}" dt="2019-10-22T11:26:55.926" v="1414" actId="478"/>
          <ac:picMkLst>
            <pc:docMk/>
            <pc:sldMk cId="172253660" sldId="435"/>
            <ac:picMk id="4" creationId="{6D2131F8-08CB-4887-8509-E68B5EFB959B}"/>
          </ac:picMkLst>
        </pc:picChg>
        <pc:picChg chg="add mod">
          <ac:chgData name="Martin Veshev" userId="8049d213-4a4d-4724-98fe-ea12af2f3ced" providerId="ADAL" clId="{AEBA5765-47B9-45CB-978D-F25DF8558D1F}" dt="2019-10-22T11:48:09.410" v="1736" actId="1076"/>
          <ac:picMkLst>
            <pc:docMk/>
            <pc:sldMk cId="172253660" sldId="435"/>
            <ac:picMk id="6" creationId="{0C729F46-90E4-41DF-8DE7-98D1CCB909BF}"/>
          </ac:picMkLst>
        </pc:picChg>
        <pc:picChg chg="add mod">
          <ac:chgData name="Martin Veshev" userId="8049d213-4a4d-4724-98fe-ea12af2f3ced" providerId="ADAL" clId="{AEBA5765-47B9-45CB-978D-F25DF8558D1F}" dt="2019-10-22T11:48:09.410" v="1736" actId="1076"/>
          <ac:picMkLst>
            <pc:docMk/>
            <pc:sldMk cId="172253660" sldId="435"/>
            <ac:picMk id="7" creationId="{C193E934-4CAE-477F-AE51-FD02C174D3C4}"/>
          </ac:picMkLst>
        </pc:picChg>
        <pc:picChg chg="add mod">
          <ac:chgData name="Martin Veshev" userId="8049d213-4a4d-4724-98fe-ea12af2f3ced" providerId="ADAL" clId="{AEBA5765-47B9-45CB-978D-F25DF8558D1F}" dt="2019-10-22T11:48:09.410" v="1736" actId="1076"/>
          <ac:picMkLst>
            <pc:docMk/>
            <pc:sldMk cId="172253660" sldId="435"/>
            <ac:picMk id="8" creationId="{20831CF5-F485-448B-9115-3078981F4579}"/>
          </ac:picMkLst>
        </pc:picChg>
        <pc:cxnChg chg="add del mod">
          <ac:chgData name="Martin Veshev" userId="8049d213-4a4d-4724-98fe-ea12af2f3ced" providerId="ADAL" clId="{AEBA5765-47B9-45CB-978D-F25DF8558D1F}" dt="2019-10-22T11:39:47.597" v="1519" actId="478"/>
          <ac:cxnSpMkLst>
            <pc:docMk/>
            <pc:sldMk cId="172253660" sldId="435"/>
            <ac:cxnSpMk id="13" creationId="{8D84CA59-8C71-474B-BBCF-4444612BFBA8}"/>
          </ac:cxnSpMkLst>
        </pc:cxnChg>
      </pc:sldChg>
      <pc:sldChg chg="modSp add modAnim">
        <pc:chgData name="Martin Veshev" userId="8049d213-4a4d-4724-98fe-ea12af2f3ced" providerId="ADAL" clId="{AEBA5765-47B9-45CB-978D-F25DF8558D1F}" dt="2019-10-22T11:50:12.321" v="1759" actId="1076"/>
        <pc:sldMkLst>
          <pc:docMk/>
          <pc:sldMk cId="3856341590" sldId="436"/>
        </pc:sldMkLst>
        <pc:spChg chg="mod">
          <ac:chgData name="Martin Veshev" userId="8049d213-4a4d-4724-98fe-ea12af2f3ced" providerId="ADAL" clId="{AEBA5765-47B9-45CB-978D-F25DF8558D1F}" dt="2019-10-22T11:45:11.991" v="1695" actId="20577"/>
          <ac:spMkLst>
            <pc:docMk/>
            <pc:sldMk cId="3856341590" sldId="436"/>
            <ac:spMk id="3" creationId="{386495AD-7500-482A-8F84-E29C0480BD0F}"/>
          </ac:spMkLst>
        </pc:spChg>
        <pc:spChg chg="mod">
          <ac:chgData name="Martin Veshev" userId="8049d213-4a4d-4724-98fe-ea12af2f3ced" providerId="ADAL" clId="{AEBA5765-47B9-45CB-978D-F25DF8558D1F}" dt="2019-10-22T11:48:32.752" v="1740" actId="1076"/>
          <ac:spMkLst>
            <pc:docMk/>
            <pc:sldMk cId="3856341590" sldId="436"/>
            <ac:spMk id="5" creationId="{C0E49E05-F272-42B7-B3E2-18275FA62B96}"/>
          </ac:spMkLst>
        </pc:spChg>
        <pc:spChg chg="mod">
          <ac:chgData name="Martin Veshev" userId="8049d213-4a4d-4724-98fe-ea12af2f3ced" providerId="ADAL" clId="{AEBA5765-47B9-45CB-978D-F25DF8558D1F}" dt="2019-10-22T11:47:37.652" v="1719" actId="1076"/>
          <ac:spMkLst>
            <pc:docMk/>
            <pc:sldMk cId="3856341590" sldId="436"/>
            <ac:spMk id="9" creationId="{F5FFDDD7-7F83-4DD7-B057-066FD2850094}"/>
          </ac:spMkLst>
        </pc:spChg>
        <pc:spChg chg="mod">
          <ac:chgData name="Martin Veshev" userId="8049d213-4a4d-4724-98fe-ea12af2f3ced" providerId="ADAL" clId="{AEBA5765-47B9-45CB-978D-F25DF8558D1F}" dt="2019-10-22T11:47:44.845" v="1726" actId="20577"/>
          <ac:spMkLst>
            <pc:docMk/>
            <pc:sldMk cId="3856341590" sldId="436"/>
            <ac:spMk id="10" creationId="{5CA55296-BED0-40CF-88C9-C7B8562C9A6E}"/>
          </ac:spMkLst>
        </pc:spChg>
        <pc:spChg chg="mod">
          <ac:chgData name="Martin Veshev" userId="8049d213-4a4d-4724-98fe-ea12af2f3ced" providerId="ADAL" clId="{AEBA5765-47B9-45CB-978D-F25DF8558D1F}" dt="2019-10-22T11:47:49.922" v="1732" actId="20577"/>
          <ac:spMkLst>
            <pc:docMk/>
            <pc:sldMk cId="3856341590" sldId="436"/>
            <ac:spMk id="11" creationId="{88EEB66B-FF62-4076-B90A-8BCB4A665A0D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18" creationId="{09D665AA-55EA-4928-ABEC-331ADC91A505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19" creationId="{34C083E7-A630-46FF-A610-C6FD33F497EA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0" creationId="{73F4C823-D58B-409E-A5AA-F016A017A66D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1" creationId="{BC7CBFD0-7BDF-404E-BE29-42D0178AF555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2" creationId="{F1A35926-E98E-43C2-84AF-21EA3E564BDE}"/>
          </ac:spMkLst>
        </pc:spChg>
        <pc:spChg chg="mod">
          <ac:chgData name="Martin Veshev" userId="8049d213-4a4d-4724-98fe-ea12af2f3ced" providerId="ADAL" clId="{AEBA5765-47B9-45CB-978D-F25DF8558D1F}" dt="2019-10-22T11:50:12.321" v="1759" actId="1076"/>
          <ac:spMkLst>
            <pc:docMk/>
            <pc:sldMk cId="3856341590" sldId="436"/>
            <ac:spMk id="23" creationId="{CC4D1168-7FCD-4949-80BA-B0C90537F767}"/>
          </ac:spMkLst>
        </pc:spChg>
        <pc:picChg chg="mod">
          <ac:chgData name="Martin Veshev" userId="8049d213-4a4d-4724-98fe-ea12af2f3ced" providerId="ADAL" clId="{AEBA5765-47B9-45CB-978D-F25DF8558D1F}" dt="2019-10-22T11:50:12.321" v="1759" actId="1076"/>
          <ac:picMkLst>
            <pc:docMk/>
            <pc:sldMk cId="3856341590" sldId="436"/>
            <ac:picMk id="6" creationId="{0C729F46-90E4-41DF-8DE7-98D1CCB909BF}"/>
          </ac:picMkLst>
        </pc:picChg>
        <pc:picChg chg="mod">
          <ac:chgData name="Martin Veshev" userId="8049d213-4a4d-4724-98fe-ea12af2f3ced" providerId="ADAL" clId="{AEBA5765-47B9-45CB-978D-F25DF8558D1F}" dt="2019-10-22T11:50:12.321" v="1759" actId="1076"/>
          <ac:picMkLst>
            <pc:docMk/>
            <pc:sldMk cId="3856341590" sldId="436"/>
            <ac:picMk id="7" creationId="{C193E934-4CAE-477F-AE51-FD02C174D3C4}"/>
          </ac:picMkLst>
        </pc:picChg>
        <pc:picChg chg="mod">
          <ac:chgData name="Martin Veshev" userId="8049d213-4a4d-4724-98fe-ea12af2f3ced" providerId="ADAL" clId="{AEBA5765-47B9-45CB-978D-F25DF8558D1F}" dt="2019-10-22T11:50:12.321" v="1759" actId="1076"/>
          <ac:picMkLst>
            <pc:docMk/>
            <pc:sldMk cId="3856341590" sldId="436"/>
            <ac:picMk id="8" creationId="{20831CF5-F485-448B-9115-3078981F4579}"/>
          </ac:picMkLst>
        </pc:picChg>
      </pc:sldChg>
      <pc:sldChg chg="modSp add">
        <pc:chgData name="Martin Veshev" userId="8049d213-4a4d-4724-98fe-ea12af2f3ced" providerId="ADAL" clId="{AEBA5765-47B9-45CB-978D-F25DF8558D1F}" dt="2019-10-23T11:22:41.272" v="1793" actId="20577"/>
        <pc:sldMkLst>
          <pc:docMk/>
          <pc:sldMk cId="258206666" sldId="437"/>
        </pc:sldMkLst>
        <pc:spChg chg="mod">
          <ac:chgData name="Martin Veshev" userId="8049d213-4a4d-4724-98fe-ea12af2f3ced" providerId="ADAL" clId="{AEBA5765-47B9-45CB-978D-F25DF8558D1F}" dt="2019-10-23T11:22:34.901" v="1792" actId="20577"/>
          <ac:spMkLst>
            <pc:docMk/>
            <pc:sldMk cId="258206666" sldId="437"/>
            <ac:spMk id="4" creationId="{37CD1502-848B-46C3-83A1-E3785499262C}"/>
          </ac:spMkLst>
        </pc:spChg>
        <pc:spChg chg="mod">
          <ac:chgData name="Martin Veshev" userId="8049d213-4a4d-4724-98fe-ea12af2f3ced" providerId="ADAL" clId="{AEBA5765-47B9-45CB-978D-F25DF8558D1F}" dt="2019-10-23T11:22:41.272" v="1793" actId="20577"/>
          <ac:spMkLst>
            <pc:docMk/>
            <pc:sldMk cId="258206666" sldId="437"/>
            <ac:spMk id="5" creationId="{A085B4D7-E029-4845-A107-3FBFE185C98A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23:21.357" v="1801" actId="1076"/>
        <pc:sldMkLst>
          <pc:docMk/>
          <pc:sldMk cId="724892548" sldId="438"/>
        </pc:sldMkLst>
        <pc:spChg chg="del">
          <ac:chgData name="Martin Veshev" userId="8049d213-4a4d-4724-98fe-ea12af2f3ced" providerId="ADAL" clId="{AEBA5765-47B9-45CB-978D-F25DF8558D1F}" dt="2019-10-23T11:23:04.926" v="1795" actId="478"/>
          <ac:spMkLst>
            <pc:docMk/>
            <pc:sldMk cId="724892548" sldId="438"/>
            <ac:spMk id="2" creationId="{BD458913-7DC9-49B1-811D-03267477E7D6}"/>
          </ac:spMkLst>
        </pc:spChg>
        <pc:spChg chg="add mod">
          <ac:chgData name="Martin Veshev" userId="8049d213-4a4d-4724-98fe-ea12af2f3ced" providerId="ADAL" clId="{AEBA5765-47B9-45CB-978D-F25DF8558D1F}" dt="2019-10-23T11:23:21.357" v="1801" actId="1076"/>
          <ac:spMkLst>
            <pc:docMk/>
            <pc:sldMk cId="724892548" sldId="438"/>
            <ac:spMk id="3" creationId="{B6084528-D657-4ED3-BE14-7B88D0B837AC}"/>
          </ac:spMkLst>
        </pc:spChg>
        <pc:spChg chg="mod">
          <ac:chgData name="Martin Veshev" userId="8049d213-4a4d-4724-98fe-ea12af2f3ced" providerId="ADAL" clId="{AEBA5765-47B9-45CB-978D-F25DF8558D1F}" dt="2019-10-23T11:23:05.850" v="1796"/>
          <ac:spMkLst>
            <pc:docMk/>
            <pc:sldMk cId="724892548" sldId="438"/>
            <ac:spMk id="9" creationId="{40F22E11-B88B-4FF4-97BC-CBF6203700BE}"/>
          </ac:spMkLst>
        </pc:spChg>
      </pc:sldChg>
      <pc:sldChg chg="addSp delSp modSp add">
        <pc:chgData name="Martin Veshev" userId="8049d213-4a4d-4724-98fe-ea12af2f3ced" providerId="ADAL" clId="{AEBA5765-47B9-45CB-978D-F25DF8558D1F}" dt="2019-10-23T11:51:35.248" v="2000" actId="1076"/>
        <pc:sldMkLst>
          <pc:docMk/>
          <pc:sldMk cId="1190073158" sldId="439"/>
        </pc:sldMkLst>
        <pc:spChg chg="del">
          <ac:chgData name="Martin Veshev" userId="8049d213-4a4d-4724-98fe-ea12af2f3ced" providerId="ADAL" clId="{AEBA5765-47B9-45CB-978D-F25DF8558D1F}" dt="2019-10-23T11:51:30.476" v="1998" actId="478"/>
          <ac:spMkLst>
            <pc:docMk/>
            <pc:sldMk cId="1190073158" sldId="439"/>
            <ac:spMk id="4" creationId="{3C1AE851-6810-49C8-9E70-ED8B75AF02AC}"/>
          </ac:spMkLst>
        </pc:spChg>
        <pc:spChg chg="add del">
          <ac:chgData name="Martin Veshev" userId="8049d213-4a4d-4724-98fe-ea12af2f3ced" providerId="ADAL" clId="{AEBA5765-47B9-45CB-978D-F25DF8558D1F}" dt="2019-10-23T11:51:15.812" v="1997" actId="478"/>
          <ac:spMkLst>
            <pc:docMk/>
            <pc:sldMk cId="1190073158" sldId="439"/>
            <ac:spMk id="5" creationId="{7C47038C-9E43-4E98-843D-682079DAA1C7}"/>
          </ac:spMkLst>
        </pc:spChg>
        <pc:spChg chg="add del mod">
          <ac:chgData name="Martin Veshev" userId="8049d213-4a4d-4724-98fe-ea12af2f3ced" providerId="ADAL" clId="{AEBA5765-47B9-45CB-978D-F25DF8558D1F}" dt="2019-10-23T11:51:15.516" v="1996"/>
          <ac:spMkLst>
            <pc:docMk/>
            <pc:sldMk cId="1190073158" sldId="439"/>
            <ac:spMk id="8" creationId="{6C2BD21C-105B-4767-BDE4-33AE63302A52}"/>
          </ac:spMkLst>
        </pc:spChg>
        <pc:spChg chg="add mod">
          <ac:chgData name="Martin Veshev" userId="8049d213-4a4d-4724-98fe-ea12af2f3ced" providerId="ADAL" clId="{AEBA5765-47B9-45CB-978D-F25DF8558D1F}" dt="2019-10-23T11:51:35.248" v="2000" actId="1076"/>
          <ac:spMkLst>
            <pc:docMk/>
            <pc:sldMk cId="1190073158" sldId="439"/>
            <ac:spMk id="9" creationId="{047DD582-40EB-4302-93C9-4F526D2D0B87}"/>
          </ac:spMkLst>
        </pc:spChg>
      </pc:sldChg>
    </pc:docChg>
  </pc:docChgLst>
  <pc:docChgLst>
    <pc:chgData name="Steven Tsvetkov" userId="9bb64491-5d09-45ec-8314-c2d9fd09d4e3" providerId="ADAL" clId="{B918D4B3-3225-49AC-A5F5-C8D5AB0AB823}"/>
  </pc:docChgLst>
  <pc:docChgLst>
    <pc:chgData name="Steven Tsvetkov" userId="9bb64491-5d09-45ec-8314-c2d9fd09d4e3" providerId="ADAL" clId="{1909B3F6-41C7-4308-A279-1205BCFD130B}"/>
  </pc:docChgLst>
  <pc:docChgLst>
    <pc:chgData name="Martin Veshev" userId="8049d213-4a4d-4724-98fe-ea12af2f3ced" providerId="ADAL" clId="{9D76BE46-7693-4B6A-B687-8AE1B38033BA}"/>
    <pc:docChg chg="undo custSel modSld">
      <pc:chgData name="Martin Veshev" userId="8049d213-4a4d-4724-98fe-ea12af2f3ced" providerId="ADAL" clId="{9D76BE46-7693-4B6A-B687-8AE1B38033BA}" dt="2019-09-16T08:23:34.991" v="294" actId="14100"/>
      <pc:docMkLst>
        <pc:docMk/>
      </pc:docMkLst>
      <pc:sldChg chg="modSp">
        <pc:chgData name="Martin Veshev" userId="8049d213-4a4d-4724-98fe-ea12af2f3ced" providerId="ADAL" clId="{9D76BE46-7693-4B6A-B687-8AE1B38033BA}" dt="2019-09-16T08:19:19.893" v="181" actId="404"/>
        <pc:sldMkLst>
          <pc:docMk/>
          <pc:sldMk cId="3852934563" sldId="333"/>
        </pc:sldMkLst>
        <pc:spChg chg="mod">
          <ac:chgData name="Martin Veshev" userId="8049d213-4a4d-4724-98fe-ea12af2f3ced" providerId="ADAL" clId="{9D76BE46-7693-4B6A-B687-8AE1B38033BA}" dt="2019-09-16T08:19:19.893" v="181" actId="404"/>
          <ac:spMkLst>
            <pc:docMk/>
            <pc:sldMk cId="3852934563" sldId="333"/>
            <ac:spMk id="7" creationId="{DF497714-948A-44EA-B916-C55110BBFEA9}"/>
          </ac:spMkLst>
        </pc:spChg>
        <pc:spChg chg="mod">
          <ac:chgData name="Martin Veshev" userId="8049d213-4a4d-4724-98fe-ea12af2f3ced" providerId="ADAL" clId="{9D76BE46-7693-4B6A-B687-8AE1B38033BA}" dt="2019-09-16T07:54:57.048" v="129" actId="15"/>
          <ac:spMkLst>
            <pc:docMk/>
            <pc:sldMk cId="3852934563" sldId="333"/>
            <ac:spMk id="8" creationId="{852D0A60-CA22-43BC-8639-AE16A31CA526}"/>
          </ac:spMkLst>
        </pc:spChg>
      </pc:sldChg>
      <pc:sldChg chg="modSp">
        <pc:chgData name="Martin Veshev" userId="8049d213-4a4d-4724-98fe-ea12af2f3ced" providerId="ADAL" clId="{9D76BE46-7693-4B6A-B687-8AE1B38033BA}" dt="2019-09-16T08:20:12.495" v="196" actId="404"/>
        <pc:sldMkLst>
          <pc:docMk/>
          <pc:sldMk cId="3568712050" sldId="364"/>
        </pc:sldMkLst>
        <pc:spChg chg="mod">
          <ac:chgData name="Martin Veshev" userId="8049d213-4a4d-4724-98fe-ea12af2f3ced" providerId="ADAL" clId="{9D76BE46-7693-4B6A-B687-8AE1B38033BA}" dt="2019-09-16T08:20:12.495" v="196" actId="404"/>
          <ac:spMkLst>
            <pc:docMk/>
            <pc:sldMk cId="3568712050" sldId="364"/>
            <ac:spMk id="2" creationId="{AAF5773E-40AE-470D-A307-EEC05C7F58C1}"/>
          </ac:spMkLst>
        </pc:spChg>
      </pc:sldChg>
      <pc:sldChg chg="addSp modSp modAnim">
        <pc:chgData name="Martin Veshev" userId="8049d213-4a4d-4724-98fe-ea12af2f3ced" providerId="ADAL" clId="{9D76BE46-7693-4B6A-B687-8AE1B38033BA}" dt="2019-09-16T08:21:42.431" v="228"/>
        <pc:sldMkLst>
          <pc:docMk/>
          <pc:sldMk cId="3046243381" sldId="367"/>
        </pc:sldMkLst>
        <pc:spChg chg="add mod">
          <ac:chgData name="Martin Veshev" userId="8049d213-4a4d-4724-98fe-ea12af2f3ced" providerId="ADAL" clId="{9D76BE46-7693-4B6A-B687-8AE1B38033BA}" dt="2019-09-16T08:20:52.232" v="209" actId="20577"/>
          <ac:spMkLst>
            <pc:docMk/>
            <pc:sldMk cId="3046243381" sldId="367"/>
            <ac:spMk id="4" creationId="{6A589993-DE1E-434B-815F-0DFF14BAE895}"/>
          </ac:spMkLst>
        </pc:spChg>
        <pc:spChg chg="mod">
          <ac:chgData name="Martin Veshev" userId="8049d213-4a4d-4724-98fe-ea12af2f3ced" providerId="ADAL" clId="{9D76BE46-7693-4B6A-B687-8AE1B38033BA}" dt="2019-09-16T08:21:30.268" v="224" actId="1076"/>
          <ac:spMkLst>
            <pc:docMk/>
            <pc:sldMk cId="3046243381" sldId="367"/>
            <ac:spMk id="5" creationId="{5CE9A410-649B-41B8-997A-D4725ACABEB2}"/>
          </ac:spMkLst>
        </pc:spChg>
        <pc:spChg chg="add mod">
          <ac:chgData name="Martin Veshev" userId="8049d213-4a4d-4724-98fe-ea12af2f3ced" providerId="ADAL" clId="{9D76BE46-7693-4B6A-B687-8AE1B38033BA}" dt="2019-09-16T08:21:05.515" v="216" actId="1076"/>
          <ac:spMkLst>
            <pc:docMk/>
            <pc:sldMk cId="3046243381" sldId="367"/>
            <ac:spMk id="6" creationId="{FACCC389-D4CF-4DC5-BD26-9B6CC608D4A2}"/>
          </ac:spMkLst>
        </pc:spChg>
        <pc:spChg chg="add mod">
          <ac:chgData name="Martin Veshev" userId="8049d213-4a4d-4724-98fe-ea12af2f3ced" providerId="ADAL" clId="{9D76BE46-7693-4B6A-B687-8AE1B38033BA}" dt="2019-09-16T08:21:20.454" v="221" actId="14100"/>
          <ac:spMkLst>
            <pc:docMk/>
            <pc:sldMk cId="3046243381" sldId="367"/>
            <ac:spMk id="7" creationId="{529ED63F-CD29-4C23-95F2-E19426C1B60C}"/>
          </ac:spMkLst>
        </pc:spChg>
      </pc:sldChg>
      <pc:sldChg chg="modSp">
        <pc:chgData name="Martin Veshev" userId="8049d213-4a4d-4724-98fe-ea12af2f3ced" providerId="ADAL" clId="{9D76BE46-7693-4B6A-B687-8AE1B38033BA}" dt="2019-09-16T08:22:13.887" v="229" actId="5793"/>
        <pc:sldMkLst>
          <pc:docMk/>
          <pc:sldMk cId="2370694558" sldId="399"/>
        </pc:sldMkLst>
        <pc:spChg chg="mod">
          <ac:chgData name="Martin Veshev" userId="8049d213-4a4d-4724-98fe-ea12af2f3ced" providerId="ADAL" clId="{9D76BE46-7693-4B6A-B687-8AE1B38033BA}" dt="2019-09-16T08:22:13.887" v="229" actId="5793"/>
          <ac:spMkLst>
            <pc:docMk/>
            <pc:sldMk cId="2370694558" sldId="399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7:51:31.596" v="98" actId="1076"/>
        <pc:sldMkLst>
          <pc:docMk/>
          <pc:sldMk cId="1824126240" sldId="407"/>
        </pc:sldMkLst>
        <pc:spChg chg="mod">
          <ac:chgData name="Martin Veshev" userId="8049d213-4a4d-4724-98fe-ea12af2f3ced" providerId="ADAL" clId="{9D76BE46-7693-4B6A-B687-8AE1B38033BA}" dt="2019-09-16T07:51:31.596" v="98" actId="1076"/>
          <ac:spMkLst>
            <pc:docMk/>
            <pc:sldMk cId="1824126240" sldId="407"/>
            <ac:spMk id="7" creationId="{BB6DFBB7-CB4B-429E-B21C-510148EE4CE3}"/>
          </ac:spMkLst>
        </pc:spChg>
      </pc:sldChg>
      <pc:sldChg chg="delSp modSp">
        <pc:chgData name="Martin Veshev" userId="8049d213-4a4d-4724-98fe-ea12af2f3ced" providerId="ADAL" clId="{9D76BE46-7693-4B6A-B687-8AE1B38033BA}" dt="2019-09-16T08:19:26.307" v="182" actId="404"/>
        <pc:sldMkLst>
          <pc:docMk/>
          <pc:sldMk cId="2962494518" sldId="409"/>
        </pc:sldMkLst>
        <pc:spChg chg="mod">
          <ac:chgData name="Martin Veshev" userId="8049d213-4a4d-4724-98fe-ea12af2f3ced" providerId="ADAL" clId="{9D76BE46-7693-4B6A-B687-8AE1B38033BA}" dt="2019-09-16T07:50:04.920" v="22" actId="27636"/>
          <ac:spMkLst>
            <pc:docMk/>
            <pc:sldMk cId="2962494518" sldId="409"/>
            <ac:spMk id="3" creationId="{386495AD-7500-482A-8F84-E29C0480BD0F}"/>
          </ac:spMkLst>
        </pc:spChg>
        <pc:spChg chg="mod">
          <ac:chgData name="Martin Veshev" userId="8049d213-4a4d-4724-98fe-ea12af2f3ced" providerId="ADAL" clId="{9D76BE46-7693-4B6A-B687-8AE1B38033BA}" dt="2019-09-16T08:19:26.307" v="182" actId="404"/>
          <ac:spMkLst>
            <pc:docMk/>
            <pc:sldMk cId="2962494518" sldId="409"/>
            <ac:spMk id="5" creationId="{C7B924C2-8986-4F6B-AAB7-700FD3D0F818}"/>
          </ac:spMkLst>
        </pc:spChg>
        <pc:spChg chg="del mod">
          <ac:chgData name="Martin Veshev" userId="8049d213-4a4d-4724-98fe-ea12af2f3ced" providerId="ADAL" clId="{9D76BE46-7693-4B6A-B687-8AE1B38033BA}" dt="2019-09-16T07:49:58.665" v="16"/>
          <ac:spMkLst>
            <pc:docMk/>
            <pc:sldMk cId="2962494518" sldId="409"/>
            <ac:spMk id="6" creationId="{144009C3-7A6E-4C7B-A0F8-800B4EAD1E66}"/>
          </ac:spMkLst>
        </pc:spChg>
      </pc:sldChg>
      <pc:sldChg chg="modSp">
        <pc:chgData name="Martin Veshev" userId="8049d213-4a4d-4724-98fe-ea12af2f3ced" providerId="ADAL" clId="{9D76BE46-7693-4B6A-B687-8AE1B38033BA}" dt="2019-09-16T08:22:39.710" v="232" actId="5793"/>
        <pc:sldMkLst>
          <pc:docMk/>
          <pc:sldMk cId="1219213383" sldId="410"/>
        </pc:sldMkLst>
        <pc:spChg chg="mod">
          <ac:chgData name="Martin Veshev" userId="8049d213-4a4d-4724-98fe-ea12af2f3ced" providerId="ADAL" clId="{9D76BE46-7693-4B6A-B687-8AE1B38033BA}" dt="2019-09-16T08:22:39.710" v="232" actId="5793"/>
          <ac:spMkLst>
            <pc:docMk/>
            <pc:sldMk cId="1219213383" sldId="410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8:19:36.508" v="186" actId="404"/>
        <pc:sldMkLst>
          <pc:docMk/>
          <pc:sldMk cId="3413617283" sldId="411"/>
        </pc:sldMkLst>
        <pc:spChg chg="mod">
          <ac:chgData name="Martin Veshev" userId="8049d213-4a4d-4724-98fe-ea12af2f3ced" providerId="ADAL" clId="{9D76BE46-7693-4B6A-B687-8AE1B38033BA}" dt="2019-09-16T08:19:36.508" v="186" actId="404"/>
          <ac:spMkLst>
            <pc:docMk/>
            <pc:sldMk cId="3413617283" sldId="411"/>
            <ac:spMk id="4" creationId="{427AB92A-412E-42E7-89B6-0B6EC33D010D}"/>
          </ac:spMkLst>
        </pc:spChg>
      </pc:sldChg>
      <pc:sldChg chg="modSp">
        <pc:chgData name="Martin Veshev" userId="8049d213-4a4d-4724-98fe-ea12af2f3ced" providerId="ADAL" clId="{9D76BE46-7693-4B6A-B687-8AE1B38033BA}" dt="2019-09-16T07:55:34.991" v="131" actId="27636"/>
        <pc:sldMkLst>
          <pc:docMk/>
          <pc:sldMk cId="1162127700" sldId="412"/>
        </pc:sldMkLst>
        <pc:spChg chg="mod">
          <ac:chgData name="Martin Veshev" userId="8049d213-4a4d-4724-98fe-ea12af2f3ced" providerId="ADAL" clId="{9D76BE46-7693-4B6A-B687-8AE1B38033BA}" dt="2019-09-16T07:55:34.991" v="131" actId="27636"/>
          <ac:spMkLst>
            <pc:docMk/>
            <pc:sldMk cId="1162127700" sldId="412"/>
            <ac:spMk id="3" creationId="{386495AD-7500-482A-8F84-E29C0480BD0F}"/>
          </ac:spMkLst>
        </pc:spChg>
      </pc:sldChg>
      <pc:sldChg chg="modSp">
        <pc:chgData name="Martin Veshev" userId="8049d213-4a4d-4724-98fe-ea12af2f3ced" providerId="ADAL" clId="{9D76BE46-7693-4B6A-B687-8AE1B38033BA}" dt="2019-09-16T08:19:39.284" v="187" actId="404"/>
        <pc:sldMkLst>
          <pc:docMk/>
          <pc:sldMk cId="1457699323" sldId="413"/>
        </pc:sldMkLst>
        <pc:spChg chg="mod">
          <ac:chgData name="Martin Veshev" userId="8049d213-4a4d-4724-98fe-ea12af2f3ced" providerId="ADAL" clId="{9D76BE46-7693-4B6A-B687-8AE1B38033BA}" dt="2019-09-16T08:19:39.284" v="187" actId="404"/>
          <ac:spMkLst>
            <pc:docMk/>
            <pc:sldMk cId="1457699323" sldId="413"/>
            <ac:spMk id="6" creationId="{594F5891-4F19-4303-90E2-2A2E7B246924}"/>
          </ac:spMkLst>
        </pc:spChg>
      </pc:sldChg>
      <pc:sldChg chg="modSp">
        <pc:chgData name="Martin Veshev" userId="8049d213-4a4d-4724-98fe-ea12af2f3ced" providerId="ADAL" clId="{9D76BE46-7693-4B6A-B687-8AE1B38033BA}" dt="2019-09-16T08:19:45.645" v="189" actId="404"/>
        <pc:sldMkLst>
          <pc:docMk/>
          <pc:sldMk cId="1865620094" sldId="414"/>
        </pc:sldMkLst>
        <pc:spChg chg="mod">
          <ac:chgData name="Martin Veshev" userId="8049d213-4a4d-4724-98fe-ea12af2f3ced" providerId="ADAL" clId="{9D76BE46-7693-4B6A-B687-8AE1B38033BA}" dt="2019-09-16T08:19:43.583" v="188" actId="404"/>
          <ac:spMkLst>
            <pc:docMk/>
            <pc:sldMk cId="1865620094" sldId="414"/>
            <ac:spMk id="8" creationId="{8A83C33D-E98A-4138-9E9F-DAA3F1EE5695}"/>
          </ac:spMkLst>
        </pc:spChg>
        <pc:spChg chg="mod">
          <ac:chgData name="Martin Veshev" userId="8049d213-4a4d-4724-98fe-ea12af2f3ced" providerId="ADAL" clId="{9D76BE46-7693-4B6A-B687-8AE1B38033BA}" dt="2019-09-16T08:19:45.645" v="189" actId="404"/>
          <ac:spMkLst>
            <pc:docMk/>
            <pc:sldMk cId="1865620094" sldId="414"/>
            <ac:spMk id="10" creationId="{6F170E7D-A08A-40AF-9030-D5ADCD846D05}"/>
          </ac:spMkLst>
        </pc:spChg>
      </pc:sldChg>
      <pc:sldChg chg="modSp">
        <pc:chgData name="Martin Veshev" userId="8049d213-4a4d-4724-98fe-ea12af2f3ced" providerId="ADAL" clId="{9D76BE46-7693-4B6A-B687-8AE1B38033BA}" dt="2019-09-16T08:20:07.884" v="195" actId="1076"/>
        <pc:sldMkLst>
          <pc:docMk/>
          <pc:sldMk cId="297985986" sldId="415"/>
        </pc:sldMkLst>
        <pc:spChg chg="mod">
          <ac:chgData name="Martin Veshev" userId="8049d213-4a4d-4724-98fe-ea12af2f3ced" providerId="ADAL" clId="{9D76BE46-7693-4B6A-B687-8AE1B38033BA}" dt="2019-09-16T08:20:02.510" v="193" actId="404"/>
          <ac:spMkLst>
            <pc:docMk/>
            <pc:sldMk cId="297985986" sldId="415"/>
            <ac:spMk id="8" creationId="{F9EA459A-AAFF-483C-8209-C5B74E71504D}"/>
          </ac:spMkLst>
        </pc:spChg>
        <pc:spChg chg="mod">
          <ac:chgData name="Martin Veshev" userId="8049d213-4a4d-4724-98fe-ea12af2f3ced" providerId="ADAL" clId="{9D76BE46-7693-4B6A-B687-8AE1B38033BA}" dt="2019-09-16T08:20:07.884" v="195" actId="1076"/>
          <ac:spMkLst>
            <pc:docMk/>
            <pc:sldMk cId="297985986" sldId="415"/>
            <ac:spMk id="10" creationId="{59210A0D-26AD-4107-BAC6-5E80AE2C81C6}"/>
          </ac:spMkLst>
        </pc:spChg>
      </pc:sldChg>
      <pc:sldChg chg="modSp">
        <pc:chgData name="Martin Veshev" userId="8049d213-4a4d-4724-98fe-ea12af2f3ced" providerId="ADAL" clId="{9D76BE46-7693-4B6A-B687-8AE1B38033BA}" dt="2019-09-16T07:51:43.498" v="101" actId="1076"/>
        <pc:sldMkLst>
          <pc:docMk/>
          <pc:sldMk cId="4186858474" sldId="416"/>
        </pc:sldMkLst>
        <pc:spChg chg="mod">
          <ac:chgData name="Martin Veshev" userId="8049d213-4a4d-4724-98fe-ea12af2f3ced" providerId="ADAL" clId="{9D76BE46-7693-4B6A-B687-8AE1B38033BA}" dt="2019-09-16T07:51:43.498" v="101" actId="1076"/>
          <ac:spMkLst>
            <pc:docMk/>
            <pc:sldMk cId="4186858474" sldId="416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8:22:21.615" v="230" actId="5793"/>
        <pc:sldMkLst>
          <pc:docMk/>
          <pc:sldMk cId="3539737670" sldId="417"/>
        </pc:sldMkLst>
        <pc:spChg chg="mod">
          <ac:chgData name="Martin Veshev" userId="8049d213-4a4d-4724-98fe-ea12af2f3ced" providerId="ADAL" clId="{9D76BE46-7693-4B6A-B687-8AE1B38033BA}" dt="2019-09-16T08:22:21.615" v="230" actId="5793"/>
          <ac:spMkLst>
            <pc:docMk/>
            <pc:sldMk cId="3539737670" sldId="417"/>
            <ac:spMk id="7" creationId="{BB6DFBB7-CB4B-429E-B21C-510148EE4CE3}"/>
          </ac:spMkLst>
        </pc:spChg>
      </pc:sldChg>
      <pc:sldChg chg="addSp delSp modSp delAnim modAnim">
        <pc:chgData name="Martin Veshev" userId="8049d213-4a4d-4724-98fe-ea12af2f3ced" providerId="ADAL" clId="{9D76BE46-7693-4B6A-B687-8AE1B38033BA}" dt="2019-09-16T08:19:57.359" v="192" actId="14100"/>
        <pc:sldMkLst>
          <pc:docMk/>
          <pc:sldMk cId="1083038384" sldId="418"/>
        </pc:sldMkLst>
        <pc:spChg chg="add mod">
          <ac:chgData name="Martin Veshev" userId="8049d213-4a4d-4724-98fe-ea12af2f3ced" providerId="ADAL" clId="{9D76BE46-7693-4B6A-B687-8AE1B38033BA}" dt="2019-09-16T07:57:40.802" v="172" actId="1076"/>
          <ac:spMkLst>
            <pc:docMk/>
            <pc:sldMk cId="1083038384" sldId="418"/>
            <ac:spMk id="5" creationId="{3255EAB6-CE15-49E1-B53E-07F9EB0B714E}"/>
          </ac:spMkLst>
        </pc:spChg>
        <pc:spChg chg="mod">
          <ac:chgData name="Martin Veshev" userId="8049d213-4a4d-4724-98fe-ea12af2f3ced" providerId="ADAL" clId="{9D76BE46-7693-4B6A-B687-8AE1B38033BA}" dt="2019-09-16T08:19:50.803" v="190" actId="404"/>
          <ac:spMkLst>
            <pc:docMk/>
            <pc:sldMk cId="1083038384" sldId="418"/>
            <ac:spMk id="6" creationId="{E848ED75-BEAA-4367-AE9B-03BB846DB22C}"/>
          </ac:spMkLst>
        </pc:spChg>
        <pc:cxnChg chg="add del mod">
          <ac:chgData name="Martin Veshev" userId="8049d213-4a4d-4724-98fe-ea12af2f3ced" providerId="ADAL" clId="{9D76BE46-7693-4B6A-B687-8AE1B38033BA}" dt="2019-09-16T07:57:38.241" v="171" actId="478"/>
          <ac:cxnSpMkLst>
            <pc:docMk/>
            <pc:sldMk cId="1083038384" sldId="418"/>
            <ac:cxnSpMk id="7" creationId="{CBD3BBD3-2C81-49BC-88ED-136E5571EB6E}"/>
          </ac:cxnSpMkLst>
        </pc:cxnChg>
        <pc:cxnChg chg="add mod">
          <ac:chgData name="Martin Veshev" userId="8049d213-4a4d-4724-98fe-ea12af2f3ced" providerId="ADAL" clId="{9D76BE46-7693-4B6A-B687-8AE1B38033BA}" dt="2019-09-16T07:57:36.291" v="170" actId="108"/>
          <ac:cxnSpMkLst>
            <pc:docMk/>
            <pc:sldMk cId="1083038384" sldId="418"/>
            <ac:cxnSpMk id="8" creationId="{F1000D68-E7C1-4853-9249-14F9CAAFA4E2}"/>
          </ac:cxnSpMkLst>
        </pc:cxnChg>
        <pc:cxnChg chg="add mod">
          <ac:chgData name="Martin Veshev" userId="8049d213-4a4d-4724-98fe-ea12af2f3ced" providerId="ADAL" clId="{9D76BE46-7693-4B6A-B687-8AE1B38033BA}" dt="2019-09-16T08:19:57.359" v="192" actId="14100"/>
          <ac:cxnSpMkLst>
            <pc:docMk/>
            <pc:sldMk cId="1083038384" sldId="418"/>
            <ac:cxnSpMk id="14" creationId="{9F59A407-2545-40A7-A7E2-F570BC2AA6EA}"/>
          </ac:cxnSpMkLst>
        </pc:cxnChg>
      </pc:sldChg>
      <pc:sldChg chg="modSp">
        <pc:chgData name="Martin Veshev" userId="8049d213-4a4d-4724-98fe-ea12af2f3ced" providerId="ADAL" clId="{9D76BE46-7693-4B6A-B687-8AE1B38033BA}" dt="2019-09-16T07:45:15.921" v="5" actId="1076"/>
        <pc:sldMkLst>
          <pc:docMk/>
          <pc:sldMk cId="2013906082" sldId="419"/>
        </pc:sldMkLst>
        <pc:spChg chg="mod">
          <ac:chgData name="Martin Veshev" userId="8049d213-4a4d-4724-98fe-ea12af2f3ced" providerId="ADAL" clId="{9D76BE46-7693-4B6A-B687-8AE1B38033BA}" dt="2019-09-16T07:45:15.921" v="5" actId="1076"/>
          <ac:spMkLst>
            <pc:docMk/>
            <pc:sldMk cId="2013906082" sldId="419"/>
            <ac:spMk id="7" creationId="{BB6DFBB7-CB4B-429E-B21C-510148EE4CE3}"/>
          </ac:spMkLst>
        </pc:spChg>
      </pc:sldChg>
      <pc:sldChg chg="modSp">
        <pc:chgData name="Martin Veshev" userId="8049d213-4a4d-4724-98fe-ea12af2f3ced" providerId="ADAL" clId="{9D76BE46-7693-4B6A-B687-8AE1B38033BA}" dt="2019-09-16T08:23:34.991" v="294" actId="14100"/>
        <pc:sldMkLst>
          <pc:docMk/>
          <pc:sldMk cId="2234394894" sldId="420"/>
        </pc:sldMkLst>
        <pc:spChg chg="mod">
          <ac:chgData name="Martin Veshev" userId="8049d213-4a4d-4724-98fe-ea12af2f3ced" providerId="ADAL" clId="{9D76BE46-7693-4B6A-B687-8AE1B38033BA}" dt="2019-09-16T07:50:49.881" v="94" actId="20577"/>
          <ac:spMkLst>
            <pc:docMk/>
            <pc:sldMk cId="2234394894" sldId="420"/>
            <ac:spMk id="3" creationId="{386495AD-7500-482A-8F84-E29C0480BD0F}"/>
          </ac:spMkLst>
        </pc:spChg>
        <pc:spChg chg="mod">
          <ac:chgData name="Martin Veshev" userId="8049d213-4a4d-4724-98fe-ea12af2f3ced" providerId="ADAL" clId="{9D76BE46-7693-4B6A-B687-8AE1B38033BA}" dt="2019-09-16T08:23:34.991" v="294" actId="14100"/>
          <ac:spMkLst>
            <pc:docMk/>
            <pc:sldMk cId="2234394894" sldId="420"/>
            <ac:spMk id="7" creationId="{F853705E-FE63-42FE-BFF6-8A26738D1E16}"/>
          </ac:spMkLst>
        </pc:spChg>
      </pc:sldChg>
    </pc:docChg>
  </pc:docChgLst>
  <pc:docChgLst>
    <pc:chgData name="Edward Evlogiev" userId="S::edward@telerikacademy.com::e756c842-fc7d-4feb-ac17-68533b2cd7bd" providerId="AD" clId="Web-{858CFAB4-2366-792E-BBD0-DEE578D1E213}"/>
    <pc:docChg chg="modSld">
      <pc:chgData name="Edward Evlogiev" userId="S::edward@telerikacademy.com::e756c842-fc7d-4feb-ac17-68533b2cd7bd" providerId="AD" clId="Web-{858CFAB4-2366-792E-BBD0-DEE578D1E213}" dt="2019-09-16T12:37:46.146" v="5" actId="20577"/>
      <pc:docMkLst>
        <pc:docMk/>
      </pc:docMkLst>
      <pc:sldChg chg="modSp">
        <pc:chgData name="Edward Evlogiev" userId="S::edward@telerikacademy.com::e756c842-fc7d-4feb-ac17-68533b2cd7bd" providerId="AD" clId="Web-{858CFAB4-2366-792E-BBD0-DEE578D1E213}" dt="2019-09-16T12:37:46.146" v="4" actId="20577"/>
        <pc:sldMkLst>
          <pc:docMk/>
          <pc:sldMk cId="3852934563" sldId="333"/>
        </pc:sldMkLst>
        <pc:spChg chg="mod">
          <ac:chgData name="Edward Evlogiev" userId="S::edward@telerikacademy.com::e756c842-fc7d-4feb-ac17-68533b2cd7bd" providerId="AD" clId="Web-{858CFAB4-2366-792E-BBD0-DEE578D1E213}" dt="2019-09-16T12:37:46.146" v="4" actId="20577"/>
          <ac:spMkLst>
            <pc:docMk/>
            <pc:sldMk cId="3852934563" sldId="333"/>
            <ac:spMk id="3" creationId="{386495AD-7500-482A-8F84-E29C0480BD0F}"/>
          </ac:spMkLst>
        </pc:spChg>
      </pc:sldChg>
    </pc:docChg>
  </pc:docChgLst>
</pc:chgInfo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8A3C4-A27D-5D45-BE42-434B5B462BC0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13196-C59C-C24A-9058-A52F28E36E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67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4CBA91-755B-D14C-BD88-57619FD28B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4790" b="1648"/>
          <a:stretch/>
        </p:blipFill>
        <p:spPr>
          <a:xfrm>
            <a:off x="4090171" y="0"/>
            <a:ext cx="81018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1462" y="3925664"/>
            <a:ext cx="10839448" cy="686946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5400" b="1" i="0" dirty="0">
                <a:solidFill>
                  <a:schemeClr val="tx1"/>
                </a:solidFill>
                <a:latin typeface="Montserrat" pitchFamily="2" charset="77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1462" y="4755488"/>
            <a:ext cx="10839448" cy="446528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tx1"/>
                </a:solidFill>
                <a:latin typeface="Montserrat" pitchFamily="2" charset="77"/>
                <a:ea typeface="Lato Medium" panose="020F0502020204030203" pitchFamily="34" charset="0"/>
                <a:cs typeface="Lato Medium" panose="020F050202020403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change subtitle style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14204" y="69795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75DF3D1-980D-DA48-8988-CC3978D822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1462" y="882623"/>
            <a:ext cx="2588138" cy="67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630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0" name="Shape 3783">
            <a:extLst>
              <a:ext uri="{FF2B5EF4-FFF2-40B4-BE49-F238E27FC236}">
                <a16:creationId xmlns:a16="http://schemas.microsoft.com/office/drawing/2014/main" id="{98826005-D539-4D89-87F8-8CE76714B8CC}"/>
              </a:ext>
            </a:extLst>
          </p:cNvPr>
          <p:cNvSpPr/>
          <p:nvPr userDrawn="1"/>
        </p:nvSpPr>
        <p:spPr>
          <a:xfrm>
            <a:off x="5591176" y="2158937"/>
            <a:ext cx="818983" cy="7848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6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5"/>
                </a:lnTo>
                <a:cubicBezTo>
                  <a:pt x="17606" y="11910"/>
                  <a:pt x="17591" y="12202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7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3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5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5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3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3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2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2"/>
                </a:lnTo>
                <a:lnTo>
                  <a:pt x="14236" y="19656"/>
                </a:lnTo>
                <a:lnTo>
                  <a:pt x="20975" y="21582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7"/>
                </a:lnTo>
                <a:cubicBezTo>
                  <a:pt x="5432" y="10394"/>
                  <a:pt x="5153" y="10605"/>
                  <a:pt x="4909" y="10826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50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9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9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6"/>
                  <a:pt x="4469" y="13745"/>
                  <a:pt x="3927" y="13745"/>
                </a:cubicBezTo>
                <a:cubicBezTo>
                  <a:pt x="3385" y="13745"/>
                  <a:pt x="2945" y="14186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5CC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077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Green"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33A127B-5C64-4B45-AFE1-F52551E0DF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25955" b="1648"/>
          <a:stretch/>
        </p:blipFill>
        <p:spPr>
          <a:xfrm>
            <a:off x="5891213" y="0"/>
            <a:ext cx="63007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9506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38152" y="1605464"/>
            <a:ext cx="9024938" cy="4338637"/>
          </a:xfrm>
        </p:spPr>
        <p:txBody>
          <a:bodyPr/>
          <a:lstStyle>
            <a:lvl1pPr marL="514350" indent="-514350">
              <a:buClr>
                <a:schemeClr val="accent2"/>
              </a:buClr>
              <a:buFont typeface="+mj-lt"/>
              <a:buAutoNum type="arabicPeriod"/>
              <a:defRPr sz="2800">
                <a:solidFill>
                  <a:schemeClr val="bg1"/>
                </a:solidFill>
              </a:defRPr>
            </a:lvl1pPr>
            <a:lvl2pPr marL="817200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990900" indent="-342900">
              <a:buClr>
                <a:schemeClr val="accent2"/>
              </a:buClr>
              <a:buFont typeface="+mj-lt"/>
              <a:buAutoNum type="arabicPeriod"/>
              <a:defRPr sz="1600">
                <a:solidFill>
                  <a:schemeClr val="bg1"/>
                </a:solidFill>
              </a:defRPr>
            </a:lvl3pPr>
            <a:lvl4pPr marL="1390500" indent="-342900">
              <a:buClr>
                <a:schemeClr val="accent2"/>
              </a:buClr>
              <a:buFont typeface="+mj-lt"/>
              <a:buAutoNum type="arabicPeriod"/>
              <a:defRPr sz="1400">
                <a:solidFill>
                  <a:schemeClr val="bg1"/>
                </a:solidFill>
              </a:defRPr>
            </a:lvl4pPr>
            <a:lvl5pPr marL="1589400" indent="-228600">
              <a:buClr>
                <a:schemeClr val="accent2"/>
              </a:buClr>
              <a:buFont typeface="+mj-lt"/>
              <a:buAutoNum type="arabicPeriod"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4865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177DEF-517B-8648-BBAE-CCC03B7D72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8150" y="6287520"/>
            <a:ext cx="1193209" cy="313217"/>
          </a:xfrm>
          <a:prstGeom prst="rect">
            <a:avLst/>
          </a:prstGeom>
        </p:spPr>
      </p:pic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4A6CCCF5-833C-D740-8E51-2430ED28D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14401" y="0"/>
            <a:ext cx="8305800" cy="3429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6B5657A3-95CB-CA45-8B58-727429C4F7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2138900"/>
            <a:ext cx="5067300" cy="47191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8000" y="3960000"/>
            <a:ext cx="6264000" cy="1260000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E4E308-055B-8A4F-BFE6-00DF9502B0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76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1BB550-A26A-3E49-BE52-BDB679D8FB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DBF128F-CE5C-5E49-B85E-CDA8AC6FDC9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67299" y="2727297"/>
            <a:ext cx="6210301" cy="331569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6F5648-7B8B-4342-8CF7-94A111AC53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24701" y="0"/>
            <a:ext cx="50673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BEB72-971E-9F46-8005-E05D5C4BE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1315125"/>
            <a:ext cx="6417856" cy="1285172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F59428C-EB5C-C34F-AAB8-22239518C1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8513" y="3124200"/>
            <a:ext cx="3811587" cy="2918791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6D9A66-D4A4-2B41-9EC9-8597FFDD23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97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Image Background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5BC11D-BE5A-424A-9911-7A64B51921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E4E308-055B-8A4F-BFE6-00DF9502B0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35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Image Background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75BC11D-BE5A-424A-9911-7A64B51921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tUpDiag">
            <a:fgClr>
              <a:schemeClr val="bg1">
                <a:lumMod val="75000"/>
              </a:schemeClr>
            </a:fgClr>
            <a:bgClr>
              <a:schemeClr val="tx2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1E6D2-8CF7-E54C-B420-6CF32855A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D38DB9-6127-C94F-9F32-6C9C3013D8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1" y="6287520"/>
            <a:ext cx="1193143" cy="3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841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30E02726-50FB-1043-BC47-DEA8B6928FC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81700" y="1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A2F0BCC-37C4-1E45-A946-30A1E3FB0E1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981700" y="3429000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0B61170E-9B28-2C41-B26B-4298B3919C1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39100" y="3429000"/>
            <a:ext cx="41529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3E3BF9F-69E6-C241-BF79-C474279DAD8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039100" y="1354568"/>
            <a:ext cx="2095500" cy="207498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20C359BF-1527-7C4F-BAAE-ADAE83D970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34600" y="1341316"/>
            <a:ext cx="2057400" cy="2074984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B000D05E-3406-8242-A0C2-B09FCB0DF8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880126" y="0"/>
            <a:ext cx="2095500" cy="380706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89F768C-D28F-3C47-9E64-D22F6F971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19" y="3960000"/>
            <a:ext cx="6417856" cy="128517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572299-735B-7F44-A913-394BF9810C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3820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690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E7045-3C25-7442-B8CB-A3B3643C0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6" y="4332357"/>
            <a:ext cx="4806948" cy="1285172"/>
          </a:xfrm>
        </p:spPr>
        <p:txBody>
          <a:bodyPr anchor="t"/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F322D1-1E84-8041-B445-E425C76774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746006E-F03B-A142-80A0-86ACA3F20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67300" y="1"/>
            <a:ext cx="2057400" cy="3429000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C8937D-EFE9-3A4F-9D78-0F72A9AB0A1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124700" y="1"/>
            <a:ext cx="2095500" cy="3920066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F11BE44F-D177-4841-8F26-9E2D51A7C79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32900" y="1"/>
            <a:ext cx="2057400" cy="21589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EE22B950-13A1-694B-BA98-BA455870156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1290300" y="1"/>
            <a:ext cx="2057400" cy="29717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64796AF2-27F1-704F-AC48-D179D93ACD7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959100" y="1"/>
            <a:ext cx="2095500" cy="3615266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130AE61F-2B58-304B-B742-845B0475D66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89000" y="1"/>
            <a:ext cx="2057400" cy="3047999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71E256C9-7415-E048-9946-91634EF270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1181100" y="2"/>
            <a:ext cx="2057400" cy="2683932"/>
          </a:xfrm>
          <a:prstGeom prst="rect">
            <a:avLst/>
          </a:prstGeom>
          <a:pattFill prst="ltDn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/>
              <a:t>Drag and Drop image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46B52D1-A8A9-9448-A9B2-B2C6F1AEE22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3100" y="4331654"/>
            <a:ext cx="5867400" cy="1285876"/>
          </a:xfrm>
        </p:spPr>
        <p:txBody>
          <a:bodyPr anchor="t">
            <a:noAutofit/>
          </a:bodyPr>
          <a:lstStyle>
            <a:lvl1pPr marL="0" indent="0">
              <a:buNone/>
              <a:defRPr sz="3200"/>
            </a:lvl1pPr>
            <a:lvl2pPr marL="360000" indent="0">
              <a:buNone/>
              <a:defRPr sz="2400"/>
            </a:lvl2pPr>
            <a:lvl3pPr marL="734400" indent="0">
              <a:buNone/>
              <a:defRPr sz="1800"/>
            </a:lvl3pPr>
            <a:lvl4pPr marL="1047600" indent="0">
              <a:buNone/>
              <a:defRPr sz="1600"/>
            </a:lvl4pPr>
            <a:lvl5pPr marL="1360800" indent="0">
              <a:buNone/>
              <a:defRPr sz="1400"/>
            </a:lvl5pPr>
          </a:lstStyle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C35029-333B-ED41-A36D-94B008D03E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2926" y="6319756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145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085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- Logo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D9638F-BD24-3641-BED3-DF0976C563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56000" y="2762250"/>
            <a:ext cx="50800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0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Green"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33A127B-5C64-4B45-AFE1-F52551E0DF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60000"/>
          </a:blip>
          <a:srcRect t="9724" r="25955" b="1648"/>
          <a:stretch/>
        </p:blipFill>
        <p:spPr>
          <a:xfrm>
            <a:off x="5891213" y="0"/>
            <a:ext cx="63007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950672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38152" y="1605464"/>
            <a:ext cx="9024938" cy="4338637"/>
          </a:xfrm>
        </p:spPr>
        <p:txBody>
          <a:bodyPr/>
          <a:lstStyle>
            <a:lvl1pPr>
              <a:buClr>
                <a:schemeClr val="accent2"/>
              </a:buClr>
              <a:defRPr sz="2800"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 sz="1600"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 sz="1400"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32204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 rot="5400000">
            <a:off x="10337013" y="-26184"/>
            <a:ext cx="1869605" cy="1840369"/>
          </a:xfrm>
          <a:prstGeom prst="rect">
            <a:avLst/>
          </a:prstGeom>
          <a:solidFill>
            <a:srgbClr val="43A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  <a:r>
              <a:rPr lang="bg-BG"/>
              <a:t>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45170" y="0"/>
            <a:ext cx="1145672" cy="1270655"/>
          </a:xfrm>
          <a:prstGeom prst="rect">
            <a:avLst/>
          </a:prstGeom>
        </p:spPr>
      </p:pic>
      <p:sp>
        <p:nvSpPr>
          <p:cNvPr id="11" name="Rectangle 10"/>
          <p:cNvSpPr>
            <a:spLocks noChangeAspect="1"/>
          </p:cNvSpPr>
          <p:nvPr/>
        </p:nvSpPr>
        <p:spPr>
          <a:xfrm rot="2700000">
            <a:off x="9221914" y="564518"/>
            <a:ext cx="3109734" cy="1461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  <a:r>
              <a:rPr lang="bg-BG"/>
              <a:t> </a:t>
            </a:r>
            <a:endParaRPr lang="en-US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438152" y="524044"/>
            <a:ext cx="9827077" cy="548640"/>
          </a:xfrm>
          <a:noFill/>
        </p:spPr>
        <p:txBody>
          <a:bodyPr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06831" y="6255879"/>
            <a:ext cx="1565691" cy="321452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43907" y="1541463"/>
            <a:ext cx="11011494" cy="44989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7692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r Highlight - dark gree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Контейнер за дата 3">
            <a:extLst>
              <a:ext uri="{FF2B5EF4-FFF2-40B4-BE49-F238E27FC236}">
                <a16:creationId xmlns:a16="http://schemas.microsoft.com/office/drawing/2014/main" id="{D6BE3A7E-B315-42C1-9046-436867EF181C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152400" y="152400"/>
            <a:ext cx="0" cy="0"/>
          </a:xfrm>
        </p:spPr>
        <p:txBody>
          <a:bodyPr/>
          <a:lstStyle/>
          <a:p>
            <a:fld id="{B25F73C5-2D0A-4B8B-8297-535EC6C0052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7" name="Контейнер за долния колонтитул 4">
            <a:extLst>
              <a:ext uri="{FF2B5EF4-FFF2-40B4-BE49-F238E27FC236}">
                <a16:creationId xmlns:a16="http://schemas.microsoft.com/office/drawing/2014/main" id="{8A530FAC-6D7C-4D79-A0AA-91B33CE4BF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52400" y="152400"/>
            <a:ext cx="0" cy="0"/>
          </a:xfrm>
        </p:spPr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C999854-1356-A143-B897-88FB812C93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l="19227" t="-7064" r="18964" b="4746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Title 10">
            <a:extLst>
              <a:ext uri="{FF2B5EF4-FFF2-40B4-BE49-F238E27FC236}">
                <a16:creationId xmlns:a16="http://schemas.microsoft.com/office/drawing/2014/main" id="{AD023BE5-AAA3-4540-B4F6-D2918828E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600" y="2997000"/>
            <a:ext cx="9826920" cy="878569"/>
          </a:xfrm>
        </p:spPr>
        <p:txBody>
          <a:bodyPr>
            <a:noAutofit/>
          </a:bodyPr>
          <a:lstStyle>
            <a:lvl1pPr algn="ctr">
              <a:defRPr sz="4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EBA27838-66FF-3E47-9AE0-D83297E76B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84223" y="3897000"/>
            <a:ext cx="9826920" cy="584775"/>
          </a:xfrm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360000" indent="0">
              <a:buNone/>
              <a:defRPr/>
            </a:lvl2pPr>
            <a:lvl3pPr marL="734400" indent="0">
              <a:buNone/>
              <a:defRPr/>
            </a:lvl3pPr>
            <a:lvl4pPr marL="1047600" indent="0">
              <a:buNone/>
              <a:defRPr/>
            </a:lvl4pPr>
            <a:lvl5pPr marL="1360800" indent="0">
              <a:buNone/>
              <a:defRPr/>
            </a:lvl5pPr>
          </a:lstStyle>
          <a:p>
            <a:pPr lvl="0"/>
            <a:r>
              <a:rPr lang="en-US"/>
              <a:t>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51665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14DC48-169D-FA40-AC83-1C02D7433B3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620000"/>
            <a:ext cx="10980000" cy="4282712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8C2C58-192F-FE4B-B52B-7C25E2505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6000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56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9EAAEA-4FC8-1A49-A032-A85EE2EF03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2000" y="1620000"/>
            <a:ext cx="5505450" cy="426085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69D777C-75FA-6140-A3BE-B79F1FBF9E3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00000" y="1620000"/>
            <a:ext cx="5478462" cy="4260850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65AB05-EFCC-4240-836B-350DF37494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17E683F7-8205-D34B-9E82-0CE31FD9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5999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19423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49EAAEA-4FC8-1A49-A032-A85EE2EF03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3200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65AB05-EFCC-4240-836B-350DF37494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17E683F7-8205-D34B-9E82-0CE31FD9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5999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714C5166-F26D-3F4C-ABE2-BBACF5CA9A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0136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41823BC2-F6C1-3441-9BBF-79626D0305F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70720" y="1612600"/>
            <a:ext cx="3420000" cy="4275244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8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7868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8C2C58-192F-FE4B-B52B-7C25E2505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396000"/>
            <a:ext cx="11160000" cy="97200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57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8" name="Shape 3627">
            <a:extLst>
              <a:ext uri="{FF2B5EF4-FFF2-40B4-BE49-F238E27FC236}">
                <a16:creationId xmlns:a16="http://schemas.microsoft.com/office/drawing/2014/main" id="{A22EC3C5-FD47-413A-AC3D-93804FFCFC55}"/>
              </a:ext>
            </a:extLst>
          </p:cNvPr>
          <p:cNvSpPr>
            <a:spLocks noChangeAspect="1"/>
          </p:cNvSpPr>
          <p:nvPr userDrawn="1"/>
        </p:nvSpPr>
        <p:spPr>
          <a:xfrm>
            <a:off x="5591176" y="2126792"/>
            <a:ext cx="871219" cy="7920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302383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 Grou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F93D884-BFED-FF4D-9808-561D17C54D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87050" y="6287520"/>
            <a:ext cx="1193209" cy="313217"/>
          </a:xfrm>
          <a:prstGeom prst="rect">
            <a:avLst/>
          </a:prstGeom>
        </p:spPr>
      </p:pic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CD0B344E-6A04-43F1-9FF8-E826846E87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47549" y="3085740"/>
            <a:ext cx="8958472" cy="595713"/>
          </a:xfrm>
        </p:spPr>
        <p:txBody>
          <a:bodyPr/>
          <a:lstStyle>
            <a:lvl1pPr marL="0" indent="0" algn="ctr">
              <a:buNone/>
              <a:defRPr sz="3200" b="1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991619B-1E03-4125-8F32-14E32CACFF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61949" y="3689404"/>
            <a:ext cx="7129672" cy="1900362"/>
          </a:xfrm>
        </p:spPr>
        <p:txBody>
          <a:bodyPr/>
          <a:lstStyle>
            <a:lvl1pPr marL="0" indent="0" algn="ctr">
              <a:buNone/>
              <a:defRPr lang="en-US" sz="2400" kern="1200" spc="-80" baseline="0" dirty="0">
                <a:solidFill>
                  <a:schemeClr val="tx1">
                    <a:alpha val="70000"/>
                  </a:schemeClr>
                </a:solidFill>
                <a:latin typeface="Montserrat" pitchFamily="2" charset="77"/>
                <a:ea typeface="Open Sans Light" panose="020B0306030504020204" pitchFamily="34" charset="0"/>
                <a:cs typeface="Arial" panose="020B0604020202020204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0" name="Shape 3690">
            <a:extLst>
              <a:ext uri="{FF2B5EF4-FFF2-40B4-BE49-F238E27FC236}">
                <a16:creationId xmlns:a16="http://schemas.microsoft.com/office/drawing/2014/main" id="{E696D45E-AF2E-4B45-AF0C-19A09D112B23}"/>
              </a:ext>
            </a:extLst>
          </p:cNvPr>
          <p:cNvSpPr/>
          <p:nvPr userDrawn="1"/>
        </p:nvSpPr>
        <p:spPr>
          <a:xfrm>
            <a:off x="5632651" y="2249035"/>
            <a:ext cx="788268" cy="698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0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3"/>
                  <a:pt x="8380" y="7241"/>
                  <a:pt x="8380" y="7241"/>
                </a:cubicBezTo>
                <a:cubicBezTo>
                  <a:pt x="8112" y="6504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2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6"/>
                  <a:pt x="12890" y="2039"/>
                  <a:pt x="13313" y="3272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3"/>
                </a:cubicBezTo>
                <a:cubicBezTo>
                  <a:pt x="13386" y="9109"/>
                  <a:pt x="13260" y="9535"/>
                  <a:pt x="13227" y="9619"/>
                </a:cubicBezTo>
                <a:cubicBezTo>
                  <a:pt x="13219" y="9631"/>
                  <a:pt x="13101" y="9813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0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2"/>
                </a:cubicBezTo>
                <a:cubicBezTo>
                  <a:pt x="13957" y="10422"/>
                  <a:pt x="14531" y="9808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4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80"/>
                </a:cubicBezTo>
                <a:cubicBezTo>
                  <a:pt x="6540" y="5169"/>
                  <a:pt x="7179" y="6892"/>
                  <a:pt x="7494" y="7758"/>
                </a:cubicBezTo>
                <a:cubicBezTo>
                  <a:pt x="7110" y="9740"/>
                  <a:pt x="7642" y="10422"/>
                  <a:pt x="7642" y="10422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7"/>
                </a:moveTo>
                <a:cubicBezTo>
                  <a:pt x="19516" y="15007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4"/>
                </a:cubicBezTo>
                <a:cubicBezTo>
                  <a:pt x="19388" y="7760"/>
                  <a:pt x="19900" y="6420"/>
                  <a:pt x="19470" y="5184"/>
                </a:cubicBezTo>
                <a:cubicBezTo>
                  <a:pt x="18974" y="3713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4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1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6"/>
                  <a:pt x="17332" y="3919"/>
                </a:cubicBezTo>
                <a:cubicBezTo>
                  <a:pt x="17375" y="3953"/>
                  <a:pt x="17421" y="3983"/>
                  <a:pt x="17467" y="4007"/>
                </a:cubicBezTo>
                <a:cubicBezTo>
                  <a:pt x="17950" y="4265"/>
                  <a:pt x="18131" y="4361"/>
                  <a:pt x="18562" y="5641"/>
                </a:cubicBezTo>
                <a:cubicBezTo>
                  <a:pt x="18822" y="6387"/>
                  <a:pt x="18452" y="7378"/>
                  <a:pt x="18253" y="7910"/>
                </a:cubicBezTo>
                <a:cubicBezTo>
                  <a:pt x="18161" y="8155"/>
                  <a:pt x="18130" y="8457"/>
                  <a:pt x="18182" y="8719"/>
                </a:cubicBezTo>
                <a:cubicBezTo>
                  <a:pt x="18316" y="9392"/>
                  <a:pt x="18254" y="9707"/>
                  <a:pt x="18232" y="9784"/>
                </a:cubicBezTo>
                <a:cubicBezTo>
                  <a:pt x="18230" y="9789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2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7"/>
                  <a:pt x="19516" y="15007"/>
                </a:cubicBezTo>
                <a:moveTo>
                  <a:pt x="2371" y="16155"/>
                </a:moveTo>
                <a:cubicBezTo>
                  <a:pt x="3030" y="15932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9"/>
                  <a:pt x="3367" y="9784"/>
                </a:cubicBezTo>
                <a:cubicBezTo>
                  <a:pt x="3346" y="9707"/>
                  <a:pt x="3283" y="9392"/>
                  <a:pt x="3418" y="8719"/>
                </a:cubicBezTo>
                <a:cubicBezTo>
                  <a:pt x="3470" y="8457"/>
                  <a:pt x="3439" y="8155"/>
                  <a:pt x="3347" y="7910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1"/>
                  <a:pt x="3649" y="4265"/>
                  <a:pt x="4133" y="4007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6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4"/>
                </a:cubicBezTo>
                <a:cubicBezTo>
                  <a:pt x="6045" y="3548"/>
                  <a:pt x="6096" y="3341"/>
                  <a:pt x="6165" y="3133"/>
                </a:cubicBezTo>
                <a:cubicBezTo>
                  <a:pt x="6225" y="2950"/>
                  <a:pt x="6289" y="2793"/>
                  <a:pt x="6351" y="2631"/>
                </a:cubicBezTo>
                <a:cubicBezTo>
                  <a:pt x="6046" y="2469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3"/>
                  <a:pt x="2130" y="5184"/>
                </a:cubicBezTo>
                <a:cubicBezTo>
                  <a:pt x="1700" y="6420"/>
                  <a:pt x="2212" y="7760"/>
                  <a:pt x="2464" y="8434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7"/>
                  <a:pt x="2084" y="15007"/>
                </a:cubicBezTo>
                <a:cubicBezTo>
                  <a:pt x="1191" y="15387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5CC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20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8152" y="405517"/>
            <a:ext cx="11210923" cy="1285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8152" y="2035535"/>
            <a:ext cx="11210923" cy="4141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slide subtitle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91176" y="6516569"/>
            <a:ext cx="600075" cy="232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49A36-1DB3-428D-BF60-872A1556A8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6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  <p:sldLayoutId id="2147483683" r:id="rId3"/>
    <p:sldLayoutId id="2147483663" r:id="rId4"/>
    <p:sldLayoutId id="2147483662" r:id="rId5"/>
    <p:sldLayoutId id="2147483685" r:id="rId6"/>
    <p:sldLayoutId id="2147483678" r:id="rId7"/>
    <p:sldLayoutId id="2147483681" r:id="rId8"/>
    <p:sldLayoutId id="2147483688" r:id="rId9"/>
    <p:sldLayoutId id="2147483687" r:id="rId10"/>
    <p:sldLayoutId id="2147483686" r:id="rId11"/>
    <p:sldLayoutId id="2147483665" r:id="rId12"/>
    <p:sldLayoutId id="2147483671" r:id="rId13"/>
    <p:sldLayoutId id="2147483669" r:id="rId14"/>
    <p:sldLayoutId id="2147483674" r:id="rId15"/>
    <p:sldLayoutId id="2147483670" r:id="rId16"/>
    <p:sldLayoutId id="2147483672" r:id="rId17"/>
    <p:sldLayoutId id="2147483676" r:id="rId18"/>
    <p:sldLayoutId id="2147483677" r:id="rId19"/>
    <p:sldLayoutId id="2147483690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-100" baseline="0">
          <a:solidFill>
            <a:schemeClr val="tx1"/>
          </a:solidFill>
          <a:latin typeface="Montserrat" pitchFamily="2" charset="77"/>
          <a:ea typeface="Lato Black" panose="020F0502020204030203" pitchFamily="34" charset="0"/>
          <a:cs typeface="Lato Black" panose="020F0502020204030203" pitchFamily="34" charset="0"/>
        </a:defRPr>
      </a:lvl1pPr>
    </p:titleStyle>
    <p:bodyStyle>
      <a:lvl1pPr marL="248400" indent="-248400" algn="l" defTabSz="91440" rtl="0" eaLnBrk="1" latinLnBrk="0" hangingPunct="1">
        <a:lnSpc>
          <a:spcPct val="100000"/>
        </a:lnSpc>
        <a:spcBef>
          <a:spcPts val="6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2800" b="0" i="0" kern="1200" spc="-80" baseline="0">
          <a:solidFill>
            <a:schemeClr val="tx1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1pPr>
      <a:lvl2pPr marL="576000" indent="-21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80000"/>
        <a:buFont typeface="Arial"/>
        <a:buChar char="•"/>
        <a:tabLst>
          <a:tab pos="301752" algn="l"/>
        </a:tabLst>
        <a:defRPr sz="20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2pPr>
      <a:lvl3pPr marL="788400" indent="-1404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6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3pPr>
      <a:lvl4pPr marL="1152000" indent="-104400" algn="l" defTabSz="914400" rtl="0" eaLnBrk="1" latinLnBrk="0" hangingPunct="1">
        <a:lnSpc>
          <a:spcPct val="120000"/>
        </a:lnSpc>
        <a:spcBef>
          <a:spcPts val="5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4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4pPr>
      <a:lvl5pPr marL="1465200" indent="-104400" algn="l" defTabSz="914400" rtl="0" eaLnBrk="1" latinLnBrk="0" hangingPunct="1">
        <a:lnSpc>
          <a:spcPct val="120000"/>
        </a:lnSpc>
        <a:spcBef>
          <a:spcPts val="500"/>
        </a:spcBef>
        <a:buClr>
          <a:schemeClr val="accent2"/>
        </a:buClr>
        <a:buSzPct val="80000"/>
        <a:buFont typeface="Arial" panose="020B0604020202020204" pitchFamily="34" charset="0"/>
        <a:buChar char="•"/>
        <a:defRPr sz="1200" b="0" i="0" kern="1200" spc="-80" baseline="0">
          <a:solidFill>
            <a:srgbClr val="21242C"/>
          </a:solidFill>
          <a:latin typeface="Montserrat" pitchFamily="2" charset="77"/>
          <a:ea typeface="Lato" panose="020F0502020204030203" pitchFamily="34" charset="0"/>
          <a:cs typeface="Lato" panose="020F050202020403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cap="all" spc="0" baseline="0">
          <a:solidFill>
            <a:srgbClr val="95BC46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C97B7-FD7A-40D9-A90D-1DF1C875D8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Operations with Variables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4DAA8-2142-4D96-836E-47E00CA3B4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In JavaScript</a:t>
            </a:r>
          </a:p>
        </p:txBody>
      </p:sp>
    </p:spTree>
    <p:extLst>
      <p:ext uri="{BB962C8B-B14F-4D97-AF65-F5344CB8AC3E}">
        <p14:creationId xmlns:p14="http://schemas.microsoft.com/office/powerpoint/2010/main" val="2615005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0F22E11-B88B-4FF4-97BC-CBF6203700B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400" dirty="0"/>
              <a:t>An </a:t>
            </a:r>
            <a:r>
              <a:rPr lang="en-US" sz="2400" b="1" dirty="0"/>
              <a:t>operator</a:t>
            </a:r>
            <a:r>
              <a:rPr lang="en-US" sz="2400" dirty="0"/>
              <a:t> performs an operation during the execution of the program.</a:t>
            </a:r>
          </a:p>
          <a:p>
            <a:r>
              <a:rPr lang="en-US" sz="2400" dirty="0"/>
              <a:t>An </a:t>
            </a:r>
            <a:r>
              <a:rPr lang="en-US" sz="2400" b="1" dirty="0"/>
              <a:t>operator</a:t>
            </a:r>
            <a:r>
              <a:rPr lang="en-US" sz="2400" dirty="0">
                <a:solidFill>
                  <a:srgbClr val="FF0066"/>
                </a:solidFill>
              </a:rPr>
              <a:t> </a:t>
            </a:r>
            <a:r>
              <a:rPr lang="en-US" sz="2400" dirty="0"/>
              <a:t>needs one or more </a:t>
            </a:r>
            <a:r>
              <a:rPr lang="en-US" sz="2400" b="1" dirty="0"/>
              <a:t>operands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/>
              <a:t>to perform an operation.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400" dirty="0"/>
              <a:t>As a result of the operation, a </a:t>
            </a:r>
            <a:r>
              <a:rPr lang="en-US" sz="2400" b="1" dirty="0"/>
              <a:t>value</a:t>
            </a:r>
            <a:r>
              <a:rPr lang="en-US" sz="2400" dirty="0"/>
              <a:t> is produced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065001-9AEE-4841-BC96-D5255F17F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4EE2E0C-7655-4B9E-833F-27C1F8FE4BA9}"/>
              </a:ext>
            </a:extLst>
          </p:cNvPr>
          <p:cNvSpPr/>
          <p:nvPr/>
        </p:nvSpPr>
        <p:spPr>
          <a:xfrm>
            <a:off x="6358009" y="5238000"/>
            <a:ext cx="1440464" cy="369332"/>
          </a:xfrm>
          <a:prstGeom prst="roundRect">
            <a:avLst/>
          </a:prstGeom>
          <a:ln w="190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</a:rPr>
              <a:t>Operands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5EEAE40-ED69-4A16-BA8A-E7CAB548387B}"/>
              </a:ext>
            </a:extLst>
          </p:cNvPr>
          <p:cNvCxnSpPr>
            <a:cxnSpLocks/>
          </p:cNvCxnSpPr>
          <p:nvPr/>
        </p:nvCxnSpPr>
        <p:spPr>
          <a:xfrm flipV="1">
            <a:off x="6669882" y="5001677"/>
            <a:ext cx="48599" cy="23632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F7C2F0F-6F0B-496D-B49E-F71E56163285}"/>
              </a:ext>
            </a:extLst>
          </p:cNvPr>
          <p:cNvCxnSpPr>
            <a:cxnSpLocks/>
          </p:cNvCxnSpPr>
          <p:nvPr/>
        </p:nvCxnSpPr>
        <p:spPr>
          <a:xfrm flipH="1" flipV="1">
            <a:off x="7359960" y="4999215"/>
            <a:ext cx="69540" cy="24124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E405141-DD06-428F-9866-AFB4540557BD}"/>
              </a:ext>
            </a:extLst>
          </p:cNvPr>
          <p:cNvSpPr/>
          <p:nvPr/>
        </p:nvSpPr>
        <p:spPr>
          <a:xfrm>
            <a:off x="6694181" y="3789549"/>
            <a:ext cx="1317506" cy="369332"/>
          </a:xfrm>
          <a:prstGeom prst="roundRect">
            <a:avLst/>
          </a:prstGeom>
          <a:ln w="190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</a:rPr>
              <a:t>Operator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216B45F-2465-472A-974A-27EEB36E1EDA}"/>
              </a:ext>
            </a:extLst>
          </p:cNvPr>
          <p:cNvCxnSpPr>
            <a:cxnSpLocks/>
          </p:cNvCxnSpPr>
          <p:nvPr/>
        </p:nvCxnSpPr>
        <p:spPr>
          <a:xfrm flipH="1">
            <a:off x="7078241" y="4151872"/>
            <a:ext cx="49634" cy="227967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FF050B4-F7D9-4D25-9DF2-EC909726D2D7}"/>
              </a:ext>
            </a:extLst>
          </p:cNvPr>
          <p:cNvSpPr/>
          <p:nvPr/>
        </p:nvSpPr>
        <p:spPr>
          <a:xfrm>
            <a:off x="4225004" y="3780078"/>
            <a:ext cx="2068493" cy="369332"/>
          </a:xfrm>
          <a:prstGeom prst="roundRect">
            <a:avLst/>
          </a:prstGeom>
          <a:ln w="190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Produced value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9D47DF4-8348-48E4-AAC9-2B890CB6004F}"/>
              </a:ext>
            </a:extLst>
          </p:cNvPr>
          <p:cNvCxnSpPr>
            <a:cxnSpLocks/>
          </p:cNvCxnSpPr>
          <p:nvPr/>
        </p:nvCxnSpPr>
        <p:spPr>
          <a:xfrm>
            <a:off x="5817984" y="4149410"/>
            <a:ext cx="58941" cy="230429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B6084528-D657-4ED3-BE14-7B88D0B837AC}"/>
              </a:ext>
            </a:extLst>
          </p:cNvPr>
          <p:cNvSpPr/>
          <p:nvPr/>
        </p:nvSpPr>
        <p:spPr>
          <a:xfrm>
            <a:off x="4305443" y="4448778"/>
            <a:ext cx="34131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sz="2400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2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892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B9F736-8A18-4500-A1AB-D2EAF6ECBAB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32000" y="1620000"/>
            <a:ext cx="11160000" cy="37701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JavaScript provides several operators supported by the built-in types:</a:t>
            </a:r>
          </a:p>
          <a:p>
            <a:pPr lvl="1"/>
            <a:r>
              <a:rPr lang="en-US" b="1" dirty="0"/>
              <a:t>Assignment operators </a:t>
            </a:r>
            <a:r>
              <a:rPr lang="en-US" dirty="0"/>
              <a:t>– assign the right-hand operand to a variable</a:t>
            </a:r>
          </a:p>
          <a:p>
            <a:pPr lvl="1"/>
            <a:r>
              <a:rPr lang="en-US" b="1" dirty="0"/>
              <a:t>Arithmetic operators </a:t>
            </a:r>
            <a:r>
              <a:rPr lang="en-US" dirty="0"/>
              <a:t>– operate on Number type</a:t>
            </a:r>
          </a:p>
          <a:p>
            <a:pPr lvl="1"/>
            <a:r>
              <a:rPr lang="en-US" b="1" dirty="0"/>
              <a:t>Boolean logical operators </a:t>
            </a:r>
            <a:r>
              <a:rPr lang="en-US" dirty="0"/>
              <a:t>– perform logical operations with </a:t>
            </a:r>
          </a:p>
          <a:p>
            <a:pPr lvl="1"/>
            <a:r>
              <a:rPr lang="en-US" b="1" dirty="0"/>
              <a:t>Comparison operators – </a:t>
            </a:r>
            <a:r>
              <a:rPr lang="en-US" dirty="0"/>
              <a:t>compare operands and produce Boolean values</a:t>
            </a:r>
          </a:p>
          <a:p>
            <a:pPr marL="0" indent="0">
              <a:buNone/>
            </a:pPr>
            <a:r>
              <a:rPr lang="en-US" dirty="0"/>
              <a:t>Sequences of operators are called </a:t>
            </a:r>
            <a:r>
              <a:rPr lang="en-US" b="1" dirty="0"/>
              <a:t>expressions</a:t>
            </a:r>
          </a:p>
          <a:p>
            <a:pPr lvl="1"/>
            <a:r>
              <a:rPr lang="en-US" dirty="0"/>
              <a:t>Operators in expressions have </a:t>
            </a:r>
            <a:r>
              <a:rPr lang="en-US" b="1" dirty="0"/>
              <a:t>precedence</a:t>
            </a:r>
          </a:p>
          <a:p>
            <a:pPr marL="360000" lvl="1" indent="0">
              <a:buNone/>
            </a:pPr>
            <a:endParaRPr lang="en-US" b="1" dirty="0"/>
          </a:p>
          <a:p>
            <a:pPr marL="360000" lvl="1" indent="0">
              <a:buNone/>
            </a:pPr>
            <a:endParaRPr lang="en-US" b="1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94FAE5-0EEA-4F44-8F51-3B4394E27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17A408-1A14-41D5-AFE9-ECF5EBD6DC26}"/>
              </a:ext>
            </a:extLst>
          </p:cNvPr>
          <p:cNvSpPr/>
          <p:nvPr/>
        </p:nvSpPr>
        <p:spPr>
          <a:xfrm>
            <a:off x="1082085" y="5569332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*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6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(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 *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8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099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09E60E-428E-4D13-A1A8-25712B085B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addition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subtraction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>
              <a:spcBef>
                <a:spcPts val="1800"/>
              </a:spcBef>
            </a:pPr>
            <a:r>
              <a:rPr lang="en-US" dirty="0"/>
              <a:t>multiplication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07E555-5434-4FA3-B189-CB516FD9D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math operators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6562A1-D80D-4D72-AAF3-16A79851F0A2}"/>
              </a:ext>
            </a:extLst>
          </p:cNvPr>
          <p:cNvSpPr/>
          <p:nvPr/>
        </p:nvSpPr>
        <p:spPr>
          <a:xfrm>
            <a:off x="1172509" y="221350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 4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2.5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7.5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;   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 10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 dirty="0">
                <a:solidFill>
                  <a:srgbClr val="001080"/>
                </a:solidFill>
                <a:latin typeface="Consolas" panose="020B0609020204030204" pitchFamily="49" charset="0"/>
              </a:rPr>
              <a:t>z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+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6.3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;     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 11.3</a:t>
            </a:r>
            <a:endParaRPr lang="da-DK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C6B808-238B-41D8-9600-1B990A1735D1}"/>
              </a:ext>
            </a:extLst>
          </p:cNvPr>
          <p:cNvSpPr/>
          <p:nvPr/>
        </p:nvSpPr>
        <p:spPr>
          <a:xfrm>
            <a:off x="1172509" y="3804052"/>
            <a:ext cx="80677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-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0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-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7.5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-5 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z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-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6.3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//-1.2999999999999998 ¯\_(</a:t>
            </a:r>
            <a:r>
              <a:rPr lang="ja-JP" altLang="en-US" dirty="0">
                <a:solidFill>
                  <a:srgbClr val="008000"/>
                </a:solidFill>
                <a:latin typeface="Consolas" panose="020B0609020204030204" pitchFamily="49" charset="0"/>
              </a:rPr>
              <a:t>ツ</a:t>
            </a:r>
            <a:r>
              <a:rPr lang="en-US" altLang="ja-JP" dirty="0">
                <a:solidFill>
                  <a:srgbClr val="008000"/>
                </a:solidFill>
                <a:latin typeface="Consolas" panose="020B0609020204030204" pitchFamily="49" charset="0"/>
              </a:rPr>
              <a:t>)_/¯</a:t>
            </a:r>
            <a:endParaRPr lang="ja-JP" alt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98A452-8C45-4937-9A0C-3887255C8526}"/>
              </a:ext>
            </a:extLst>
          </p:cNvPr>
          <p:cNvSpPr/>
          <p:nvPr/>
        </p:nvSpPr>
        <p:spPr>
          <a:xfrm>
            <a:off x="1172509" y="553867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*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 4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 dirty="0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2.5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*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7.5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;     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 18.75 </a:t>
            </a:r>
            <a:endParaRPr lang="da-DK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 dirty="0">
                <a:solidFill>
                  <a:srgbClr val="001080"/>
                </a:solidFill>
                <a:latin typeface="Consolas" panose="020B0609020204030204" pitchFamily="49" charset="0"/>
              </a:rPr>
              <a:t>z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 * </a:t>
            </a:r>
            <a:r>
              <a:rPr lang="da-DK" dirty="0">
                <a:solidFill>
                  <a:srgbClr val="09885A"/>
                </a:solidFill>
                <a:latin typeface="Consolas" panose="020B0609020204030204" pitchFamily="49" charset="0"/>
              </a:rPr>
              <a:t>6.3</a:t>
            </a:r>
            <a:r>
              <a:rPr lang="da-DK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</a:t>
            </a:r>
            <a:r>
              <a:rPr lang="da-DK" dirty="0">
                <a:solidFill>
                  <a:srgbClr val="008000"/>
                </a:solidFill>
                <a:latin typeface="Consolas" panose="020B0609020204030204" pitchFamily="49" charset="0"/>
              </a:rPr>
              <a:t>// 31.5</a:t>
            </a:r>
            <a:endParaRPr lang="da-DK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730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09E60E-428E-4D13-A1A8-25712B085BB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/>
              <a:t>Number</a:t>
            </a:r>
            <a:r>
              <a:rPr lang="en-US" sz="2400"/>
              <a:t> division always produce a real number:</a:t>
            </a:r>
            <a:endParaRPr lang="en-US" sz="1800"/>
          </a:p>
          <a:p>
            <a:pPr marL="841950" lvl="1" indent="-514350"/>
            <a:endParaRPr lang="en-US" sz="1800"/>
          </a:p>
          <a:p>
            <a:pPr marL="841950" lvl="1" indent="-514350"/>
            <a:endParaRPr lang="en-US" sz="1800"/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  <a:p>
            <a:pPr marL="0" indent="0">
              <a:spcBef>
                <a:spcPts val="1800"/>
              </a:spcBef>
              <a:buNone/>
            </a:pPr>
            <a:r>
              <a:rPr lang="en-US" sz="2400"/>
              <a:t>Get only the whole part of the division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107E555-5434-4FA3-B189-CB516FD9D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Division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8B3CF8-A9C0-4D37-A29A-1C2453A78B9B}"/>
              </a:ext>
            </a:extLst>
          </p:cNvPr>
          <p:cNvSpPr/>
          <p:nvPr/>
        </p:nvSpPr>
        <p:spPr>
          <a:xfrm>
            <a:off x="1346444" y="2305384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a-DK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>
                <a:solidFill>
                  <a:srgbClr val="001080"/>
                </a:solidFill>
                <a:latin typeface="Consolas" panose="020B0609020204030204" pitchFamily="49" charset="0"/>
              </a:rPr>
              <a:t>a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9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;       </a:t>
            </a:r>
            <a:r>
              <a:rPr lang="da-DK">
                <a:solidFill>
                  <a:srgbClr val="008000"/>
                </a:solidFill>
                <a:latin typeface="Consolas" panose="020B0609020204030204" pitchFamily="49" charset="0"/>
              </a:rPr>
              <a:t>// 3</a:t>
            </a:r>
            <a:endParaRPr lang="da-DK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>
                <a:solidFill>
                  <a:srgbClr val="001080"/>
                </a:solidFill>
                <a:latin typeface="Consolas" panose="020B0609020204030204" pitchFamily="49" charset="0"/>
              </a:rPr>
              <a:t>b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11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;      </a:t>
            </a:r>
            <a:r>
              <a:rPr lang="da-DK">
                <a:solidFill>
                  <a:srgbClr val="008000"/>
                </a:solidFill>
                <a:latin typeface="Consolas" panose="020B0609020204030204" pitchFamily="49" charset="0"/>
              </a:rPr>
              <a:t>// 3.6666666666666665 </a:t>
            </a:r>
            <a:endParaRPr lang="da-DK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>
                <a:solidFill>
                  <a:srgbClr val="001080"/>
                </a:solidFill>
                <a:latin typeface="Consolas" panose="020B0609020204030204" pitchFamily="49" charset="0"/>
              </a:rPr>
              <a:t>c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;       </a:t>
            </a:r>
            <a:r>
              <a:rPr lang="da-DK">
                <a:solidFill>
                  <a:srgbClr val="008000"/>
                </a:solidFill>
                <a:latin typeface="Consolas" panose="020B0609020204030204" pitchFamily="49" charset="0"/>
              </a:rPr>
              <a:t>// 0.3333333333333333</a:t>
            </a:r>
            <a:endParaRPr lang="da-DK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11.0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3.0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r>
              <a:rPr lang="da-DK">
                <a:solidFill>
                  <a:srgbClr val="008000"/>
                </a:solidFill>
                <a:latin typeface="Consolas" panose="020B0609020204030204" pitchFamily="49" charset="0"/>
              </a:rPr>
              <a:t>// 3.6666666666666665</a:t>
            </a:r>
            <a:endParaRPr lang="da-DK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= -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2.5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7.5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r>
              <a:rPr lang="da-DK">
                <a:solidFill>
                  <a:srgbClr val="008000"/>
                </a:solidFill>
                <a:latin typeface="Consolas" panose="020B0609020204030204" pitchFamily="49" charset="0"/>
              </a:rPr>
              <a:t>// -0.3333333333333333</a:t>
            </a:r>
            <a:endParaRPr lang="da-DK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B4178B-AB04-489C-86FF-04FAFC343674}"/>
              </a:ext>
            </a:extLst>
          </p:cNvPr>
          <p:cNvSpPr/>
          <p:nvPr/>
        </p:nvSpPr>
        <p:spPr>
          <a:xfrm>
            <a:off x="1346444" y="4561383"/>
            <a:ext cx="7123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err="1">
                <a:solidFill>
                  <a:srgbClr val="795E26"/>
                </a:solidFill>
                <a:latin typeface="Consolas" panose="020B0609020204030204" pitchFamily="49" charset="0"/>
              </a:rPr>
              <a:t>parseInt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11.0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3.0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r>
              <a:rPr lang="en-US">
                <a:solidFill>
                  <a:srgbClr val="008000"/>
                </a:solidFill>
                <a:latin typeface="Consolas" panose="020B0609020204030204" pitchFamily="49" charset="0"/>
              </a:rPr>
              <a:t>// 3 </a:t>
            </a:r>
            <a:endParaRPr lang="en-US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err="1">
                <a:solidFill>
                  <a:srgbClr val="795E26"/>
                </a:solidFill>
                <a:latin typeface="Consolas" panose="020B0609020204030204" pitchFamily="49" charset="0"/>
              </a:rPr>
              <a:t>parseInt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2.5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en-US">
                <a:solidFill>
                  <a:srgbClr val="09885A"/>
                </a:solidFill>
                <a:latin typeface="Consolas" panose="020B0609020204030204" pitchFamily="49" charset="0"/>
              </a:rPr>
              <a:t>7.5</a:t>
            </a:r>
            <a:r>
              <a:rPr lang="en-US">
                <a:solidFill>
                  <a:srgbClr val="000000"/>
                </a:solidFill>
                <a:latin typeface="Consolas" panose="020B0609020204030204" pitchFamily="49" charset="0"/>
              </a:rPr>
              <a:t>);   </a:t>
            </a:r>
            <a:r>
              <a:rPr lang="en-US">
                <a:solidFill>
                  <a:srgbClr val="008000"/>
                </a:solidFill>
                <a:latin typeface="Consolas" panose="020B0609020204030204" pitchFamily="49" charset="0"/>
              </a:rPr>
              <a:t>// 0</a:t>
            </a:r>
            <a:endParaRPr lang="en-US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151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7B60957-D5D9-40B7-A81B-5CC10378157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Computes the remainder after performing division: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value is the remainder after performing </a:t>
            </a:r>
            <a:r>
              <a:rPr lang="en-US" b="1" dirty="0"/>
              <a:t>integer division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AD3124-3C7E-4F9F-9032-617232D0D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Remainder operator - %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4C5959-E687-489D-848D-B3FABF5B30FB}"/>
              </a:ext>
            </a:extLst>
          </p:cNvPr>
          <p:cNvSpPr/>
          <p:nvPr/>
        </p:nvSpPr>
        <p:spPr>
          <a:xfrm>
            <a:off x="1015013" y="2272704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a-DK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6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%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;    </a:t>
            </a:r>
            <a:r>
              <a:rPr lang="da-DK">
                <a:solidFill>
                  <a:srgbClr val="008000"/>
                </a:solidFill>
                <a:latin typeface="Consolas" panose="020B0609020204030204" pitchFamily="49" charset="0"/>
              </a:rPr>
              <a:t>// 0</a:t>
            </a:r>
            <a:endParaRPr lang="da-DK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>
                <a:solidFill>
                  <a:srgbClr val="001080"/>
                </a:solidFill>
                <a:latin typeface="Consolas" panose="020B0609020204030204" pitchFamily="49" charset="0"/>
              </a:rPr>
              <a:t>y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6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%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;    </a:t>
            </a:r>
            <a:r>
              <a:rPr lang="da-DK">
                <a:solidFill>
                  <a:srgbClr val="008000"/>
                </a:solidFill>
                <a:latin typeface="Consolas" panose="020B0609020204030204" pitchFamily="49" charset="0"/>
              </a:rPr>
              <a:t>// 2</a:t>
            </a:r>
            <a:endParaRPr lang="da-DK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>
                <a:solidFill>
                  <a:srgbClr val="001080"/>
                </a:solidFill>
                <a:latin typeface="Consolas" panose="020B0609020204030204" pitchFamily="49" charset="0"/>
              </a:rPr>
              <a:t>z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6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%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8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;    </a:t>
            </a:r>
            <a:r>
              <a:rPr lang="da-DK">
                <a:solidFill>
                  <a:srgbClr val="008000"/>
                </a:solidFill>
                <a:latin typeface="Consolas" panose="020B0609020204030204" pitchFamily="49" charset="0"/>
              </a:rPr>
              <a:t>// 6</a:t>
            </a:r>
            <a:endParaRPr lang="da-DK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da-DK">
                <a:solidFill>
                  <a:srgbClr val="001080"/>
                </a:solidFill>
                <a:latin typeface="Consolas" panose="020B0609020204030204" pitchFamily="49" charset="0"/>
              </a:rPr>
              <a:t>k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100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 % </a:t>
            </a:r>
            <a:r>
              <a:rPr lang="da-DK">
                <a:solidFill>
                  <a:srgbClr val="09885A"/>
                </a:solidFill>
                <a:latin typeface="Consolas" panose="020B0609020204030204" pitchFamily="49" charset="0"/>
              </a:rPr>
              <a:t>33</a:t>
            </a:r>
            <a: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da-DK">
                <a:solidFill>
                  <a:srgbClr val="008000"/>
                </a:solidFill>
                <a:latin typeface="Consolas" panose="020B0609020204030204" pitchFamily="49" charset="0"/>
              </a:rPr>
              <a:t>// 1</a:t>
            </a:r>
            <a:endParaRPr lang="da-DK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da-DK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da-DK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22D3DB-E11A-4E2F-AA41-FA7C03988356}"/>
              </a:ext>
            </a:extLst>
          </p:cNvPr>
          <p:cNvSpPr/>
          <p:nvPr/>
        </p:nvSpPr>
        <p:spPr>
          <a:xfrm>
            <a:off x="1015013" y="4430675"/>
            <a:ext cx="866800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minutes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137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hours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795E26"/>
                </a:solidFill>
                <a:latin typeface="Consolas" panose="020B0609020204030204" pitchFamily="49" charset="0"/>
              </a:rPr>
              <a:t>parseInt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minutes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/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60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remainingMinutes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minutes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%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60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minutes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 minutes is equal to `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267F99"/>
                </a:solidFill>
                <a:latin typeface="Consolas" panose="020B0609020204030204" pitchFamily="49" charset="0"/>
              </a:rPr>
              <a:t>console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dirty="0">
                <a:solidFill>
                  <a:srgbClr val="795E26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hours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 hours and 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remainingMinutes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 minutes`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137 minutes is equal to 2 hours and 17 minutes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92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886A61A-B055-48DF-A4C8-3C53C76C26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Assigns </a:t>
            </a:r>
            <a:r>
              <a:rPr lang="en-US" sz="2400" b="1" dirty="0"/>
              <a:t>the</a:t>
            </a:r>
            <a:r>
              <a:rPr lang="en-US" sz="2400" dirty="0"/>
              <a:t> </a:t>
            </a:r>
            <a:r>
              <a:rPr lang="en-US" sz="2400" b="1" dirty="0"/>
              <a:t>value</a:t>
            </a:r>
            <a:r>
              <a:rPr lang="en-US" sz="2400" dirty="0"/>
              <a:t> of the right-hand operand </a:t>
            </a:r>
            <a:r>
              <a:rPr lang="en-US" sz="2400" b="1" dirty="0"/>
              <a:t>to the variable</a:t>
            </a:r>
            <a:r>
              <a:rPr lang="en-US" sz="2400" dirty="0"/>
              <a:t> given by its left-hand operand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the right-hand side is an expression, it will always be evaluated </a:t>
            </a:r>
            <a:r>
              <a:rPr lang="en-US" sz="2400" b="1" dirty="0"/>
              <a:t>before</a:t>
            </a:r>
            <a:r>
              <a:rPr lang="en-US" sz="2400" dirty="0"/>
              <a:t> assigning.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1D44CBC-567F-4A89-96D0-E7606216A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operator  =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D5D8BE-6C76-4C80-B69F-606CF0644643}"/>
              </a:ext>
            </a:extLst>
          </p:cNvPr>
          <p:cNvSpPr/>
          <p:nvPr/>
        </p:nvSpPr>
        <p:spPr>
          <a:xfrm>
            <a:off x="432000" y="2741677"/>
            <a:ext cx="105038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theAnswer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42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theQuestion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'What is the meaning of life, the universe, and everything?'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3D51F5-FF40-4259-83FA-096A81C90A0B}"/>
              </a:ext>
            </a:extLst>
          </p:cNvPr>
          <p:cNvSpPr/>
          <p:nvPr/>
        </p:nvSpPr>
        <p:spPr>
          <a:xfrm>
            <a:off x="432000" y="502767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001080"/>
                </a:solidFill>
                <a:latin typeface="Consolas" panose="020B0609020204030204" pitchFamily="49" charset="0"/>
              </a:rPr>
              <a:t>xSquared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*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963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C8D1103-FCF9-4AAE-96B7-72B88DCF359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 assignment in the form of </a:t>
            </a:r>
          </a:p>
          <a:p>
            <a:pPr marL="0" indent="0">
              <a:buNone/>
            </a:pPr>
            <a:endParaRPr lang="en-US" sz="100" dirty="0"/>
          </a:p>
          <a:p>
            <a:pPr marL="0" indent="0">
              <a:buNone/>
            </a:pPr>
            <a:r>
              <a:rPr lang="en-US" dirty="0"/>
              <a:t>can also by written as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All mathematical operators support </a:t>
            </a:r>
            <a:r>
              <a:rPr lang="en-US" b="1" dirty="0"/>
              <a:t>compound</a:t>
            </a:r>
            <a:r>
              <a:rPr lang="en-US" dirty="0"/>
              <a:t> assignment.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71C1A5-24CC-4D8E-AD74-96FD4778A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Shorthand Assignments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7DD582-40EB-4302-93C9-4F526D2D0B87}"/>
              </a:ext>
            </a:extLst>
          </p:cNvPr>
          <p:cNvSpPr/>
          <p:nvPr/>
        </p:nvSpPr>
        <p:spPr>
          <a:xfrm>
            <a:off x="432000" y="413241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15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-=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same as x = x - 2;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/=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6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x = x / 6;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+=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x = x + 4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1080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*= 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7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     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 x = x * 7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36420B2B-63EC-4BEB-81C4-1E13EBE22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8197" y="1588642"/>
            <a:ext cx="2508531" cy="5232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= x + 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2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US" altLang="en-US" sz="3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BD0D0146-8A68-430C-92A2-5E4DFA4ABC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920" y="2202366"/>
            <a:ext cx="1671027" cy="5232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+=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073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5250693"/>
      </p:ext>
    </p:extLst>
  </p:cSld>
  <p:clrMapOvr>
    <a:masterClrMapping/>
  </p:clrMapOvr>
</p:sld>
</file>

<file path=ppt/theme/theme1.xml><?xml version="1.0" encoding="utf-8"?>
<a:theme xmlns:a="http://schemas.openxmlformats.org/drawingml/2006/main" name="telerik-academy-light">
  <a:themeElements>
    <a:clrScheme name="Telerik Academy 2018">
      <a:dk1>
        <a:srgbClr val="283439"/>
      </a:dk1>
      <a:lt1>
        <a:srgbClr val="FFFFFF"/>
      </a:lt1>
      <a:dk2>
        <a:srgbClr val="384361"/>
      </a:dk2>
      <a:lt2>
        <a:srgbClr val="C8CBCE"/>
      </a:lt2>
      <a:accent1>
        <a:srgbClr val="6060E2"/>
      </a:accent1>
      <a:accent2>
        <a:srgbClr val="5CC000"/>
      </a:accent2>
      <a:accent3>
        <a:srgbClr val="FFD128"/>
      </a:accent3>
      <a:accent4>
        <a:srgbClr val="F91934"/>
      </a:accent4>
      <a:accent5>
        <a:srgbClr val="F7931C"/>
      </a:accent5>
      <a:accent6>
        <a:srgbClr val="43A747"/>
      </a:accent6>
      <a:hlink>
        <a:srgbClr val="344CAF"/>
      </a:hlink>
      <a:folHlink>
        <a:srgbClr val="892FB8"/>
      </a:folHlink>
    </a:clrScheme>
    <a:fontScheme name="PowerPoint Online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Бледи тела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 Presentations Template.potx" id="{FFB65BC3-966B-4931-A66B-CC586626ACF5}" vid="{4B9A4D4D-F241-4497-ACD7-8603542FFE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64A87BADAFAF74BBA71FD7AC034A652" ma:contentTypeVersion="11" ma:contentTypeDescription="Create a new document." ma:contentTypeScope="" ma:versionID="79db779f4acc2c2a8b83abeaef4c22d5">
  <xsd:schema xmlns:xsd="http://www.w3.org/2001/XMLSchema" xmlns:xs="http://www.w3.org/2001/XMLSchema" xmlns:p="http://schemas.microsoft.com/office/2006/metadata/properties" xmlns:ns1="http://schemas.microsoft.com/sharepoint/v3" xmlns:ns2="85a789e5-8c6f-48dd-9f0b-97ba1f677744" xmlns:ns3="daa3d5ed-050e-47c9-b299-7b71baab931b" targetNamespace="http://schemas.microsoft.com/office/2006/metadata/properties" ma:root="true" ma:fieldsID="786078eea7f8596af497e6d5afb27ada" ns1:_="" ns2:_="" ns3:_="">
    <xsd:import namespace="http://schemas.microsoft.com/sharepoint/v3"/>
    <xsd:import namespace="85a789e5-8c6f-48dd-9f0b-97ba1f677744"/>
    <xsd:import namespace="daa3d5ed-050e-47c9-b299-7b71baab931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a789e5-8c6f-48dd-9f0b-97ba1f67774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a3d5ed-050e-47c9-b299-7b71baab93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D9D6D8-5A12-439D-B0D5-D94708DC4AA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017956-16CB-4CD9-9390-480D5E95AE1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6BF1FAED-C9DA-4F02-9EFA-E140232EAA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5a789e5-8c6f-48dd-9f0b-97ba1f677744"/>
    <ds:schemaRef ds:uri="daa3d5ed-050e-47c9-b299-7b71baab931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Technical Presentations Template</Template>
  <TotalTime>33</TotalTime>
  <Words>570</Words>
  <Application>Microsoft Office PowerPoint</Application>
  <PresentationFormat>Widescreen</PresentationFormat>
  <Paragraphs>103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Consolas</vt:lpstr>
      <vt:lpstr>Montserrat</vt:lpstr>
      <vt:lpstr>Open Sans</vt:lpstr>
      <vt:lpstr>Arial</vt:lpstr>
      <vt:lpstr>telerik-academy-light</vt:lpstr>
      <vt:lpstr>Operations with Variables</vt:lpstr>
      <vt:lpstr>Overview</vt:lpstr>
      <vt:lpstr>Overview</vt:lpstr>
      <vt:lpstr>Basic math operators</vt:lpstr>
      <vt:lpstr>Division</vt:lpstr>
      <vt:lpstr>Remainder operator - %</vt:lpstr>
      <vt:lpstr>Assignment operator  =</vt:lpstr>
      <vt:lpstr>Shorthand Assignments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Basics</dc:title>
  <dc:creator>steven@telerikacademy.com</dc:creator>
  <cp:lastModifiedBy>Rosen Urkov</cp:lastModifiedBy>
  <cp:revision>1</cp:revision>
  <dcterms:created xsi:type="dcterms:W3CDTF">2018-06-12T12:57:45Z</dcterms:created>
  <dcterms:modified xsi:type="dcterms:W3CDTF">2020-04-22T15:00:59Z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0x010100964A87BADAFAF74BBA71FD7AC034A652</vt:lpwstr>
  </property>
</Properties>
</file>

<file path=docProps/thumbnail.jpeg>
</file>